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18">
  <p:sldMasterIdLst>
    <p:sldMasterId id="2147483648" r:id="rId1"/>
  </p:sldMasterIdLst>
  <p:notesMasterIdLst>
    <p:notesMasterId r:id="rId31"/>
  </p:notesMasterIdLst>
  <p:sldIdLst>
    <p:sldId id="256" r:id="rId2"/>
    <p:sldId id="269" r:id="rId3"/>
    <p:sldId id="349" r:id="rId4"/>
    <p:sldId id="565" r:id="rId5"/>
    <p:sldId id="566" r:id="rId6"/>
    <p:sldId id="568" r:id="rId7"/>
    <p:sldId id="553" r:id="rId8"/>
    <p:sldId id="561" r:id="rId9"/>
    <p:sldId id="562" r:id="rId10"/>
    <p:sldId id="567" r:id="rId11"/>
    <p:sldId id="552" r:id="rId12"/>
    <p:sldId id="460" r:id="rId13"/>
    <p:sldId id="535" r:id="rId14"/>
    <p:sldId id="526" r:id="rId15"/>
    <p:sldId id="536" r:id="rId16"/>
    <p:sldId id="555" r:id="rId17"/>
    <p:sldId id="534" r:id="rId18"/>
    <p:sldId id="540" r:id="rId19"/>
    <p:sldId id="527" r:id="rId20"/>
    <p:sldId id="542" r:id="rId21"/>
    <p:sldId id="543" r:id="rId22"/>
    <p:sldId id="544" r:id="rId23"/>
    <p:sldId id="545" r:id="rId24"/>
    <p:sldId id="546" r:id="rId25"/>
    <p:sldId id="547" r:id="rId26"/>
    <p:sldId id="549" r:id="rId27"/>
    <p:sldId id="335" r:id="rId28"/>
    <p:sldId id="336" r:id="rId29"/>
    <p:sldId id="31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268DCB-0C09-D04C-819B-E6B622FDBAB7}" v="1482" dt="2024-11-13T14:22:57.8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967" autoAdjust="0"/>
    <p:restoredTop sz="94291" autoAdjust="0"/>
  </p:normalViewPr>
  <p:slideViewPr>
    <p:cSldViewPr snapToGrid="0">
      <p:cViewPr>
        <p:scale>
          <a:sx n="76" d="100"/>
          <a:sy n="76" d="100"/>
        </p:scale>
        <p:origin x="1504" y="9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ustomXml" Target="../customXml/item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38" Type="http://schemas.openxmlformats.org/officeDocument/2006/relationships/customXml" Target="../customXml/item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40"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g Van Nam" userId="78164017-92e4-499a-ad48-37647670bb7f" providerId="ADAL" clId="{AC097AB1-E004-C44C-B3E9-3AF8C65B4032}"/>
    <pc:docChg chg="custSel addSld delSld modSld">
      <pc:chgData name="Dang Van Nam" userId="78164017-92e4-499a-ad48-37647670bb7f" providerId="ADAL" clId="{AC097AB1-E004-C44C-B3E9-3AF8C65B4032}" dt="2024-10-01T02:24:21.192" v="367" actId="2696"/>
      <pc:docMkLst>
        <pc:docMk/>
      </pc:docMkLst>
      <pc:sldChg chg="addSp modSp mod">
        <pc:chgData name="Dang Van Nam" userId="78164017-92e4-499a-ad48-37647670bb7f" providerId="ADAL" clId="{AC097AB1-E004-C44C-B3E9-3AF8C65B4032}" dt="2024-10-01T02:24:12.138" v="366" actId="1076"/>
        <pc:sldMkLst>
          <pc:docMk/>
          <pc:sldMk cId="3167747294" sldId="316"/>
        </pc:sldMkLst>
        <pc:picChg chg="mod">
          <ac:chgData name="Dang Van Nam" userId="78164017-92e4-499a-ad48-37647670bb7f" providerId="ADAL" clId="{AC097AB1-E004-C44C-B3E9-3AF8C65B4032}" dt="2024-10-01T02:23:39.160" v="361" actId="1076"/>
          <ac:picMkLst>
            <pc:docMk/>
            <pc:sldMk cId="3167747294" sldId="316"/>
            <ac:picMk id="6" creationId="{71278FFB-D20B-4BF4-88D8-7B38B3A187AD}"/>
          </ac:picMkLst>
        </pc:picChg>
        <pc:picChg chg="add mod">
          <ac:chgData name="Dang Van Nam" userId="78164017-92e4-499a-ad48-37647670bb7f" providerId="ADAL" clId="{AC097AB1-E004-C44C-B3E9-3AF8C65B4032}" dt="2024-10-01T02:24:12.138" v="366" actId="1076"/>
          <ac:picMkLst>
            <pc:docMk/>
            <pc:sldMk cId="3167747294" sldId="316"/>
            <ac:picMk id="1026" creationId="{D41AD652-CF6A-33C0-B5D3-9E7F3EC286C8}"/>
          </ac:picMkLst>
        </pc:picChg>
      </pc:sldChg>
      <pc:sldChg chg="delSp modSp mod">
        <pc:chgData name="Dang Van Nam" userId="78164017-92e4-499a-ad48-37647670bb7f" providerId="ADAL" clId="{AC097AB1-E004-C44C-B3E9-3AF8C65B4032}" dt="2024-10-01T02:15:52.976" v="158" actId="20577"/>
        <pc:sldMkLst>
          <pc:docMk/>
          <pc:sldMk cId="4195466181" sldId="337"/>
        </pc:sldMkLst>
        <pc:spChg chg="mod">
          <ac:chgData name="Dang Van Nam" userId="78164017-92e4-499a-ad48-37647670bb7f" providerId="ADAL" clId="{AC097AB1-E004-C44C-B3E9-3AF8C65B4032}" dt="2024-10-01T02:15:52.976" v="158" actId="20577"/>
          <ac:spMkLst>
            <pc:docMk/>
            <pc:sldMk cId="4195466181" sldId="337"/>
            <ac:spMk id="6" creationId="{0B75267C-E826-69BD-D8CA-7D17E320204E}"/>
          </ac:spMkLst>
        </pc:spChg>
        <pc:spChg chg="mod">
          <ac:chgData name="Dang Van Nam" userId="78164017-92e4-499a-ad48-37647670bb7f" providerId="ADAL" clId="{AC097AB1-E004-C44C-B3E9-3AF8C65B4032}" dt="2024-10-01T02:15:46.518" v="153" actId="20577"/>
          <ac:spMkLst>
            <pc:docMk/>
            <pc:sldMk cId="4195466181" sldId="337"/>
            <ac:spMk id="8" creationId="{55BF0BB1-96F6-4E05-921C-6613DD575106}"/>
          </ac:spMkLst>
        </pc:spChg>
        <pc:spChg chg="del">
          <ac:chgData name="Dang Van Nam" userId="78164017-92e4-499a-ad48-37647670bb7f" providerId="ADAL" clId="{AC097AB1-E004-C44C-B3E9-3AF8C65B4032}" dt="2024-10-01T02:15:50.617" v="156" actId="478"/>
          <ac:spMkLst>
            <pc:docMk/>
            <pc:sldMk cId="4195466181" sldId="337"/>
            <ac:spMk id="11" creationId="{FDB3B56C-502A-654F-AD6B-D0611F7E8569}"/>
          </ac:spMkLst>
        </pc:spChg>
        <pc:picChg chg="del">
          <ac:chgData name="Dang Van Nam" userId="78164017-92e4-499a-ad48-37647670bb7f" providerId="ADAL" clId="{AC097AB1-E004-C44C-B3E9-3AF8C65B4032}" dt="2024-10-01T02:15:48.573" v="154" actId="478"/>
          <ac:picMkLst>
            <pc:docMk/>
            <pc:sldMk cId="4195466181" sldId="337"/>
            <ac:picMk id="9" creationId="{207918FC-6479-0B20-6798-F07F589A77E2}"/>
          </ac:picMkLst>
        </pc:picChg>
        <pc:picChg chg="del">
          <ac:chgData name="Dang Van Nam" userId="78164017-92e4-499a-ad48-37647670bb7f" providerId="ADAL" clId="{AC097AB1-E004-C44C-B3E9-3AF8C65B4032}" dt="2024-10-01T02:15:49.308" v="155" actId="478"/>
          <ac:picMkLst>
            <pc:docMk/>
            <pc:sldMk cId="4195466181" sldId="337"/>
            <ac:picMk id="10" creationId="{ACD10B33-AD4E-D43B-271E-7D1E21BD4D91}"/>
          </ac:picMkLst>
        </pc:picChg>
      </pc:sldChg>
      <pc:sldChg chg="modSp mod">
        <pc:chgData name="Dang Van Nam" userId="78164017-92e4-499a-ad48-37647670bb7f" providerId="ADAL" clId="{AC097AB1-E004-C44C-B3E9-3AF8C65B4032}" dt="2024-10-01T02:19:45.856" v="281" actId="1076"/>
        <pc:sldMkLst>
          <pc:docMk/>
          <pc:sldMk cId="1437003524" sldId="527"/>
        </pc:sldMkLst>
        <pc:spChg chg="mod">
          <ac:chgData name="Dang Van Nam" userId="78164017-92e4-499a-ad48-37647670bb7f" providerId="ADAL" clId="{AC097AB1-E004-C44C-B3E9-3AF8C65B4032}" dt="2024-10-01T02:19:39.538" v="280" actId="255"/>
          <ac:spMkLst>
            <pc:docMk/>
            <pc:sldMk cId="1437003524" sldId="527"/>
            <ac:spMk id="2" creationId="{00000000-0000-0000-0000-000000000000}"/>
          </ac:spMkLst>
        </pc:spChg>
        <pc:spChg chg="mod">
          <ac:chgData name="Dang Van Nam" userId="78164017-92e4-499a-ad48-37647670bb7f" providerId="ADAL" clId="{AC097AB1-E004-C44C-B3E9-3AF8C65B4032}" dt="2024-10-01T02:19:08.846" v="254" actId="1076"/>
          <ac:spMkLst>
            <pc:docMk/>
            <pc:sldMk cId="1437003524" sldId="527"/>
            <ac:spMk id="8" creationId="{953923A1-22D9-07E4-95ED-BF98C1963071}"/>
          </ac:spMkLst>
        </pc:spChg>
        <pc:picChg chg="mod">
          <ac:chgData name="Dang Van Nam" userId="78164017-92e4-499a-ad48-37647670bb7f" providerId="ADAL" clId="{AC097AB1-E004-C44C-B3E9-3AF8C65B4032}" dt="2024-10-01T02:19:06.372" v="253" actId="1076"/>
          <ac:picMkLst>
            <pc:docMk/>
            <pc:sldMk cId="1437003524" sldId="527"/>
            <ac:picMk id="10246" creationId="{FCD0B5A7-3896-160F-C0F3-7811BF03AA60}"/>
          </ac:picMkLst>
        </pc:picChg>
        <pc:picChg chg="mod">
          <ac:chgData name="Dang Van Nam" userId="78164017-92e4-499a-ad48-37647670bb7f" providerId="ADAL" clId="{AC097AB1-E004-C44C-B3E9-3AF8C65B4032}" dt="2024-10-01T02:19:45.856" v="281" actId="1076"/>
          <ac:picMkLst>
            <pc:docMk/>
            <pc:sldMk cId="1437003524" sldId="527"/>
            <ac:picMk id="10248" creationId="{B227D601-70D8-B4AA-0F3A-103AC299406A}"/>
          </ac:picMkLst>
        </pc:picChg>
      </pc:sldChg>
      <pc:sldChg chg="modSp mod">
        <pc:chgData name="Dang Van Nam" userId="78164017-92e4-499a-ad48-37647670bb7f" providerId="ADAL" clId="{AC097AB1-E004-C44C-B3E9-3AF8C65B4032}" dt="2024-10-01T02:17:58.035" v="232" actId="1076"/>
        <pc:sldMkLst>
          <pc:docMk/>
          <pc:sldMk cId="2746500765" sldId="534"/>
        </pc:sldMkLst>
        <pc:spChg chg="mod">
          <ac:chgData name="Dang Van Nam" userId="78164017-92e4-499a-ad48-37647670bb7f" providerId="ADAL" clId="{AC097AB1-E004-C44C-B3E9-3AF8C65B4032}" dt="2024-10-01T02:17:47.728" v="228" actId="255"/>
          <ac:spMkLst>
            <pc:docMk/>
            <pc:sldMk cId="2746500765" sldId="534"/>
            <ac:spMk id="2" creationId="{00000000-0000-0000-0000-000000000000}"/>
          </ac:spMkLst>
        </pc:spChg>
        <pc:picChg chg="mod">
          <ac:chgData name="Dang Van Nam" userId="78164017-92e4-499a-ad48-37647670bb7f" providerId="ADAL" clId="{AC097AB1-E004-C44C-B3E9-3AF8C65B4032}" dt="2024-10-01T02:17:58.035" v="232" actId="1076"/>
          <ac:picMkLst>
            <pc:docMk/>
            <pc:sldMk cId="2746500765" sldId="534"/>
            <ac:picMk id="8" creationId="{70E4BD18-E907-33F4-51E7-E0001FF5FC79}"/>
          </ac:picMkLst>
        </pc:picChg>
        <pc:picChg chg="mod">
          <ac:chgData name="Dang Van Nam" userId="78164017-92e4-499a-ad48-37647670bb7f" providerId="ADAL" clId="{AC097AB1-E004-C44C-B3E9-3AF8C65B4032}" dt="2024-10-01T02:17:55.321" v="231" actId="1076"/>
          <ac:picMkLst>
            <pc:docMk/>
            <pc:sldMk cId="2746500765" sldId="534"/>
            <ac:picMk id="5122" creationId="{1259D783-F80F-78CE-26AB-9E8E3B2620DF}"/>
          </ac:picMkLst>
        </pc:picChg>
      </pc:sldChg>
      <pc:sldChg chg="del">
        <pc:chgData name="Dang Van Nam" userId="78164017-92e4-499a-ad48-37647670bb7f" providerId="ADAL" clId="{AC097AB1-E004-C44C-B3E9-3AF8C65B4032}" dt="2024-10-01T02:17:09.543" v="179" actId="2696"/>
        <pc:sldMkLst>
          <pc:docMk/>
          <pc:sldMk cId="1799773720" sldId="537"/>
        </pc:sldMkLst>
      </pc:sldChg>
      <pc:sldChg chg="addSp delSp modSp mod">
        <pc:chgData name="Dang Van Nam" userId="78164017-92e4-499a-ad48-37647670bb7f" providerId="ADAL" clId="{AC097AB1-E004-C44C-B3E9-3AF8C65B4032}" dt="2024-10-01T02:18:19.514" v="238" actId="1076"/>
        <pc:sldMkLst>
          <pc:docMk/>
          <pc:sldMk cId="2766951045" sldId="538"/>
        </pc:sldMkLst>
        <pc:spChg chg="del">
          <ac:chgData name="Dang Van Nam" userId="78164017-92e4-499a-ad48-37647670bb7f" providerId="ADAL" clId="{AC097AB1-E004-C44C-B3E9-3AF8C65B4032}" dt="2024-10-01T02:18:11.948" v="235" actId="478"/>
          <ac:spMkLst>
            <pc:docMk/>
            <pc:sldMk cId="2766951045" sldId="538"/>
            <ac:spMk id="2" creationId="{00000000-0000-0000-0000-000000000000}"/>
          </ac:spMkLst>
        </pc:spChg>
        <pc:spChg chg="add del mod">
          <ac:chgData name="Dang Van Nam" userId="78164017-92e4-499a-ad48-37647670bb7f" providerId="ADAL" clId="{AC097AB1-E004-C44C-B3E9-3AF8C65B4032}" dt="2024-10-01T02:18:14.871" v="236" actId="478"/>
          <ac:spMkLst>
            <pc:docMk/>
            <pc:sldMk cId="2766951045" sldId="538"/>
            <ac:spMk id="6" creationId="{77BEA23C-F046-19BD-7E38-4D504731CFAE}"/>
          </ac:spMkLst>
        </pc:spChg>
        <pc:picChg chg="mod">
          <ac:chgData name="Dang Van Nam" userId="78164017-92e4-499a-ad48-37647670bb7f" providerId="ADAL" clId="{AC097AB1-E004-C44C-B3E9-3AF8C65B4032}" dt="2024-10-01T02:18:19.514" v="238" actId="1076"/>
          <ac:picMkLst>
            <pc:docMk/>
            <pc:sldMk cId="2766951045" sldId="538"/>
            <ac:picMk id="4" creationId="{5E44B6A7-5270-3714-8C4F-A1112C3AFE16}"/>
          </ac:picMkLst>
        </pc:picChg>
        <pc:picChg chg="mod">
          <ac:chgData name="Dang Van Nam" userId="78164017-92e4-499a-ad48-37647670bb7f" providerId="ADAL" clId="{AC097AB1-E004-C44C-B3E9-3AF8C65B4032}" dt="2024-10-01T02:18:17.038" v="237" actId="1076"/>
          <ac:picMkLst>
            <pc:docMk/>
            <pc:sldMk cId="2766951045" sldId="538"/>
            <ac:picMk id="6146" creationId="{11523217-2F4C-11D6-864B-4FE2D50EEB9F}"/>
          </ac:picMkLst>
        </pc:picChg>
        <pc:picChg chg="mod">
          <ac:chgData name="Dang Van Nam" userId="78164017-92e4-499a-ad48-37647670bb7f" providerId="ADAL" clId="{AC097AB1-E004-C44C-B3E9-3AF8C65B4032}" dt="2024-10-01T02:18:19.514" v="238" actId="1076"/>
          <ac:picMkLst>
            <pc:docMk/>
            <pc:sldMk cId="2766951045" sldId="538"/>
            <ac:picMk id="6148" creationId="{55F8762D-1A19-01DF-8754-0DA3875CA89F}"/>
          </ac:picMkLst>
        </pc:picChg>
      </pc:sldChg>
      <pc:sldChg chg="addSp delSp modSp mod">
        <pc:chgData name="Dang Van Nam" userId="78164017-92e4-499a-ad48-37647670bb7f" providerId="ADAL" clId="{AC097AB1-E004-C44C-B3E9-3AF8C65B4032}" dt="2024-10-01T02:18:44.869" v="245" actId="1076"/>
        <pc:sldMkLst>
          <pc:docMk/>
          <pc:sldMk cId="2923889714" sldId="539"/>
        </pc:sldMkLst>
        <pc:spChg chg="del">
          <ac:chgData name="Dang Van Nam" userId="78164017-92e4-499a-ad48-37647670bb7f" providerId="ADAL" clId="{AC097AB1-E004-C44C-B3E9-3AF8C65B4032}" dt="2024-10-01T02:18:29.447" v="240" actId="478"/>
          <ac:spMkLst>
            <pc:docMk/>
            <pc:sldMk cId="2923889714" sldId="539"/>
            <ac:spMk id="2" creationId="{00000000-0000-0000-0000-000000000000}"/>
          </ac:spMkLst>
        </pc:spChg>
        <pc:spChg chg="add del mod">
          <ac:chgData name="Dang Van Nam" userId="78164017-92e4-499a-ad48-37647670bb7f" providerId="ADAL" clId="{AC097AB1-E004-C44C-B3E9-3AF8C65B4032}" dt="2024-10-01T02:18:31.577" v="241" actId="478"/>
          <ac:spMkLst>
            <pc:docMk/>
            <pc:sldMk cId="2923889714" sldId="539"/>
            <ac:spMk id="4" creationId="{D033A1D5-89D0-41A9-E761-48FC5073A94E}"/>
          </ac:spMkLst>
        </pc:spChg>
        <pc:picChg chg="mod">
          <ac:chgData name="Dang Van Nam" userId="78164017-92e4-499a-ad48-37647670bb7f" providerId="ADAL" clId="{AC097AB1-E004-C44C-B3E9-3AF8C65B4032}" dt="2024-10-01T02:18:43.214" v="244" actId="1076"/>
          <ac:picMkLst>
            <pc:docMk/>
            <pc:sldMk cId="2923889714" sldId="539"/>
            <ac:picMk id="6" creationId="{43D84BBB-1810-4B8E-560E-207866478EC0}"/>
          </ac:picMkLst>
        </pc:picChg>
        <pc:picChg chg="mod">
          <ac:chgData name="Dang Van Nam" userId="78164017-92e4-499a-ad48-37647670bb7f" providerId="ADAL" clId="{AC097AB1-E004-C44C-B3E9-3AF8C65B4032}" dt="2024-10-01T02:18:44.869" v="245" actId="1076"/>
          <ac:picMkLst>
            <pc:docMk/>
            <pc:sldMk cId="2923889714" sldId="539"/>
            <ac:picMk id="8" creationId="{39F2C5F9-DD46-777B-F1A4-713513C05EEC}"/>
          </ac:picMkLst>
        </pc:picChg>
        <pc:picChg chg="mod">
          <ac:chgData name="Dang Van Nam" userId="78164017-92e4-499a-ad48-37647670bb7f" providerId="ADAL" clId="{AC097AB1-E004-C44C-B3E9-3AF8C65B4032}" dt="2024-10-01T02:18:34.267" v="242" actId="14100"/>
          <ac:picMkLst>
            <pc:docMk/>
            <pc:sldMk cId="2923889714" sldId="539"/>
            <ac:picMk id="7170" creationId="{3DE78313-D3B3-FB66-834F-EFC1B3DD106F}"/>
          </ac:picMkLst>
        </pc:picChg>
        <pc:picChg chg="mod">
          <ac:chgData name="Dang Van Nam" userId="78164017-92e4-499a-ad48-37647670bb7f" providerId="ADAL" clId="{AC097AB1-E004-C44C-B3E9-3AF8C65B4032}" dt="2024-10-01T02:18:41.547" v="243" actId="1076"/>
          <ac:picMkLst>
            <pc:docMk/>
            <pc:sldMk cId="2923889714" sldId="539"/>
            <ac:picMk id="7172" creationId="{AE583B6D-F7B8-4CF7-CAF9-BF6B942DEFC9}"/>
          </ac:picMkLst>
        </pc:picChg>
      </pc:sldChg>
      <pc:sldChg chg="addSp delSp modSp mod">
        <pc:chgData name="Dang Van Nam" userId="78164017-92e4-499a-ad48-37647670bb7f" providerId="ADAL" clId="{AC097AB1-E004-C44C-B3E9-3AF8C65B4032}" dt="2024-10-01T02:19:01.437" v="251" actId="478"/>
        <pc:sldMkLst>
          <pc:docMk/>
          <pc:sldMk cId="2570985338" sldId="540"/>
        </pc:sldMkLst>
        <pc:spChg chg="del">
          <ac:chgData name="Dang Van Nam" userId="78164017-92e4-499a-ad48-37647670bb7f" providerId="ADAL" clId="{AC097AB1-E004-C44C-B3E9-3AF8C65B4032}" dt="2024-10-01T02:18:59.112" v="250" actId="478"/>
          <ac:spMkLst>
            <pc:docMk/>
            <pc:sldMk cId="2570985338" sldId="540"/>
            <ac:spMk id="2" creationId="{00000000-0000-0000-0000-000000000000}"/>
          </ac:spMkLst>
        </pc:spChg>
        <pc:spChg chg="add del mod">
          <ac:chgData name="Dang Van Nam" userId="78164017-92e4-499a-ad48-37647670bb7f" providerId="ADAL" clId="{AC097AB1-E004-C44C-B3E9-3AF8C65B4032}" dt="2024-10-01T02:19:01.437" v="251" actId="478"/>
          <ac:spMkLst>
            <pc:docMk/>
            <pc:sldMk cId="2570985338" sldId="540"/>
            <ac:spMk id="4" creationId="{4F608366-703A-DF55-420B-C6BEB462BC5D}"/>
          </ac:spMkLst>
        </pc:spChg>
        <pc:picChg chg="mod">
          <ac:chgData name="Dang Van Nam" userId="78164017-92e4-499a-ad48-37647670bb7f" providerId="ADAL" clId="{AC097AB1-E004-C44C-B3E9-3AF8C65B4032}" dt="2024-10-01T02:18:52.986" v="247" actId="1076"/>
          <ac:picMkLst>
            <pc:docMk/>
            <pc:sldMk cId="2570985338" sldId="540"/>
            <ac:picMk id="6" creationId="{43D84BBB-1810-4B8E-560E-207866478EC0}"/>
          </ac:picMkLst>
        </pc:picChg>
        <pc:picChg chg="mod">
          <ac:chgData name="Dang Van Nam" userId="78164017-92e4-499a-ad48-37647670bb7f" providerId="ADAL" clId="{AC097AB1-E004-C44C-B3E9-3AF8C65B4032}" dt="2024-10-01T02:18:56.249" v="249" actId="1076"/>
          <ac:picMkLst>
            <pc:docMk/>
            <pc:sldMk cId="2570985338" sldId="540"/>
            <ac:picMk id="8" creationId="{39F2C5F9-DD46-777B-F1A4-713513C05EEC}"/>
          </ac:picMkLst>
        </pc:picChg>
        <pc:picChg chg="mod">
          <ac:chgData name="Dang Van Nam" userId="78164017-92e4-499a-ad48-37647670bb7f" providerId="ADAL" clId="{AC097AB1-E004-C44C-B3E9-3AF8C65B4032}" dt="2024-10-01T02:18:54.185" v="248" actId="1076"/>
          <ac:picMkLst>
            <pc:docMk/>
            <pc:sldMk cId="2570985338" sldId="540"/>
            <ac:picMk id="7172" creationId="{AE583B6D-F7B8-4CF7-CAF9-BF6B942DEFC9}"/>
          </ac:picMkLst>
        </pc:picChg>
        <pc:picChg chg="mod">
          <ac:chgData name="Dang Van Nam" userId="78164017-92e4-499a-ad48-37647670bb7f" providerId="ADAL" clId="{AC097AB1-E004-C44C-B3E9-3AF8C65B4032}" dt="2024-10-01T02:18:51.535" v="246" actId="1076"/>
          <ac:picMkLst>
            <pc:docMk/>
            <pc:sldMk cId="2570985338" sldId="540"/>
            <ac:picMk id="8194" creationId="{F7B284C9-BE88-6DDE-E74B-5A13CBB71068}"/>
          </ac:picMkLst>
        </pc:picChg>
      </pc:sldChg>
      <pc:sldChg chg="addSp delSp modSp mod">
        <pc:chgData name="Dang Van Nam" userId="78164017-92e4-499a-ad48-37647670bb7f" providerId="ADAL" clId="{AC097AB1-E004-C44C-B3E9-3AF8C65B4032}" dt="2024-10-01T02:18:23.441" v="239" actId="478"/>
        <pc:sldMkLst>
          <pc:docMk/>
          <pc:sldMk cId="3920742774" sldId="541"/>
        </pc:sldMkLst>
        <pc:spChg chg="del">
          <ac:chgData name="Dang Van Nam" userId="78164017-92e4-499a-ad48-37647670bb7f" providerId="ADAL" clId="{AC097AB1-E004-C44C-B3E9-3AF8C65B4032}" dt="2024-10-01T02:18:23.441" v="239" actId="478"/>
          <ac:spMkLst>
            <pc:docMk/>
            <pc:sldMk cId="3920742774" sldId="541"/>
            <ac:spMk id="2" creationId="{00000000-0000-0000-0000-000000000000}"/>
          </ac:spMkLst>
        </pc:spChg>
        <pc:spChg chg="add mod">
          <ac:chgData name="Dang Van Nam" userId="78164017-92e4-499a-ad48-37647670bb7f" providerId="ADAL" clId="{AC097AB1-E004-C44C-B3E9-3AF8C65B4032}" dt="2024-10-01T02:18:23.441" v="239" actId="478"/>
          <ac:spMkLst>
            <pc:docMk/>
            <pc:sldMk cId="3920742774" sldId="541"/>
            <ac:spMk id="4" creationId="{A6CA9435-4206-5D4D-4A99-496134EFF71D}"/>
          </ac:spMkLst>
        </pc:spChg>
        <pc:picChg chg="mod">
          <ac:chgData name="Dang Van Nam" userId="78164017-92e4-499a-ad48-37647670bb7f" providerId="ADAL" clId="{AC097AB1-E004-C44C-B3E9-3AF8C65B4032}" dt="2024-10-01T02:18:05.167" v="234" actId="1076"/>
          <ac:picMkLst>
            <pc:docMk/>
            <pc:sldMk cId="3920742774" sldId="541"/>
            <ac:picMk id="9220" creationId="{A8CEAC88-3755-5182-D91B-FD823E078530}"/>
          </ac:picMkLst>
        </pc:picChg>
      </pc:sldChg>
      <pc:sldChg chg="addSp delSp modSp mod">
        <pc:chgData name="Dang Van Nam" userId="78164017-92e4-499a-ad48-37647670bb7f" providerId="ADAL" clId="{AC097AB1-E004-C44C-B3E9-3AF8C65B4032}" dt="2024-10-01T02:19:59.352" v="283" actId="478"/>
        <pc:sldMkLst>
          <pc:docMk/>
          <pc:sldMk cId="2633081785" sldId="542"/>
        </pc:sldMkLst>
        <pc:spChg chg="del">
          <ac:chgData name="Dang Van Nam" userId="78164017-92e4-499a-ad48-37647670bb7f" providerId="ADAL" clId="{AC097AB1-E004-C44C-B3E9-3AF8C65B4032}" dt="2024-10-01T02:19:57.271" v="282" actId="478"/>
          <ac:spMkLst>
            <pc:docMk/>
            <pc:sldMk cId="2633081785" sldId="542"/>
            <ac:spMk id="2" creationId="{00000000-0000-0000-0000-000000000000}"/>
          </ac:spMkLst>
        </pc:spChg>
        <pc:spChg chg="add del mod">
          <ac:chgData name="Dang Van Nam" userId="78164017-92e4-499a-ad48-37647670bb7f" providerId="ADAL" clId="{AC097AB1-E004-C44C-B3E9-3AF8C65B4032}" dt="2024-10-01T02:19:59.352" v="283" actId="478"/>
          <ac:spMkLst>
            <pc:docMk/>
            <pc:sldMk cId="2633081785" sldId="542"/>
            <ac:spMk id="4" creationId="{71722734-D0E9-68C1-6275-4672ACD2A4BF}"/>
          </ac:spMkLst>
        </pc:spChg>
      </pc:sldChg>
      <pc:sldChg chg="addSp delSp modSp mod">
        <pc:chgData name="Dang Van Nam" userId="78164017-92e4-499a-ad48-37647670bb7f" providerId="ADAL" clId="{AC097AB1-E004-C44C-B3E9-3AF8C65B4032}" dt="2024-10-01T02:20:06.357" v="285" actId="478"/>
        <pc:sldMkLst>
          <pc:docMk/>
          <pc:sldMk cId="3880278833" sldId="543"/>
        </pc:sldMkLst>
        <pc:spChg chg="del">
          <ac:chgData name="Dang Van Nam" userId="78164017-92e4-499a-ad48-37647670bb7f" providerId="ADAL" clId="{AC097AB1-E004-C44C-B3E9-3AF8C65B4032}" dt="2024-10-01T02:20:04.208" v="284" actId="478"/>
          <ac:spMkLst>
            <pc:docMk/>
            <pc:sldMk cId="3880278833" sldId="543"/>
            <ac:spMk id="2" creationId="{00000000-0000-0000-0000-000000000000}"/>
          </ac:spMkLst>
        </pc:spChg>
        <pc:spChg chg="add del mod">
          <ac:chgData name="Dang Van Nam" userId="78164017-92e4-499a-ad48-37647670bb7f" providerId="ADAL" clId="{AC097AB1-E004-C44C-B3E9-3AF8C65B4032}" dt="2024-10-01T02:20:06.357" v="285" actId="478"/>
          <ac:spMkLst>
            <pc:docMk/>
            <pc:sldMk cId="3880278833" sldId="543"/>
            <ac:spMk id="7" creationId="{38F38539-5C9E-94EE-6429-63DC25799410}"/>
          </ac:spMkLst>
        </pc:spChg>
      </pc:sldChg>
      <pc:sldChg chg="addSp delSp modSp mod">
        <pc:chgData name="Dang Van Nam" userId="78164017-92e4-499a-ad48-37647670bb7f" providerId="ADAL" clId="{AC097AB1-E004-C44C-B3E9-3AF8C65B4032}" dt="2024-10-01T02:20:13.231" v="288" actId="478"/>
        <pc:sldMkLst>
          <pc:docMk/>
          <pc:sldMk cId="951913115" sldId="544"/>
        </pc:sldMkLst>
        <pc:spChg chg="del">
          <ac:chgData name="Dang Van Nam" userId="78164017-92e4-499a-ad48-37647670bb7f" providerId="ADAL" clId="{AC097AB1-E004-C44C-B3E9-3AF8C65B4032}" dt="2024-10-01T02:20:11.522" v="287" actId="478"/>
          <ac:spMkLst>
            <pc:docMk/>
            <pc:sldMk cId="951913115" sldId="544"/>
            <ac:spMk id="2" creationId="{00000000-0000-0000-0000-000000000000}"/>
          </ac:spMkLst>
        </pc:spChg>
        <pc:spChg chg="add del mod">
          <ac:chgData name="Dang Van Nam" userId="78164017-92e4-499a-ad48-37647670bb7f" providerId="ADAL" clId="{AC097AB1-E004-C44C-B3E9-3AF8C65B4032}" dt="2024-10-01T02:20:13.231" v="288" actId="478"/>
          <ac:spMkLst>
            <pc:docMk/>
            <pc:sldMk cId="951913115" sldId="544"/>
            <ac:spMk id="8" creationId="{B45EC6D0-61D3-6EC2-CE68-E5BF6AB3C36D}"/>
          </ac:spMkLst>
        </pc:spChg>
        <pc:picChg chg="mod">
          <ac:chgData name="Dang Van Nam" userId="78164017-92e4-499a-ad48-37647670bb7f" providerId="ADAL" clId="{AC097AB1-E004-C44C-B3E9-3AF8C65B4032}" dt="2024-10-01T02:20:09.681" v="286" actId="1076"/>
          <ac:picMkLst>
            <pc:docMk/>
            <pc:sldMk cId="951913115" sldId="544"/>
            <ac:picMk id="3" creationId="{D3C4572A-B197-D0BF-4E07-C9FCB307FBCA}"/>
          </ac:picMkLst>
        </pc:picChg>
      </pc:sldChg>
      <pc:sldChg chg="addSp delSp modSp mod">
        <pc:chgData name="Dang Van Nam" userId="78164017-92e4-499a-ad48-37647670bb7f" providerId="ADAL" clId="{AC097AB1-E004-C44C-B3E9-3AF8C65B4032}" dt="2024-10-01T02:20:32.946" v="294" actId="478"/>
        <pc:sldMkLst>
          <pc:docMk/>
          <pc:sldMk cId="2768925572" sldId="545"/>
        </pc:sldMkLst>
        <pc:spChg chg="del">
          <ac:chgData name="Dang Van Nam" userId="78164017-92e4-499a-ad48-37647670bb7f" providerId="ADAL" clId="{AC097AB1-E004-C44C-B3E9-3AF8C65B4032}" dt="2024-10-01T02:20:29.909" v="293" actId="478"/>
          <ac:spMkLst>
            <pc:docMk/>
            <pc:sldMk cId="2768925572" sldId="545"/>
            <ac:spMk id="2" creationId="{00000000-0000-0000-0000-000000000000}"/>
          </ac:spMkLst>
        </pc:spChg>
        <pc:spChg chg="mod">
          <ac:chgData name="Dang Van Nam" userId="78164017-92e4-499a-ad48-37647670bb7f" providerId="ADAL" clId="{AC097AB1-E004-C44C-B3E9-3AF8C65B4032}" dt="2024-10-01T02:20:25.294" v="291" actId="1076"/>
          <ac:spMkLst>
            <pc:docMk/>
            <pc:sldMk cId="2768925572" sldId="545"/>
            <ac:spMk id="7" creationId="{0E088256-F316-22DE-A338-2418BF8535F6}"/>
          </ac:spMkLst>
        </pc:spChg>
        <pc:spChg chg="add del mod">
          <ac:chgData name="Dang Van Nam" userId="78164017-92e4-499a-ad48-37647670bb7f" providerId="ADAL" clId="{AC097AB1-E004-C44C-B3E9-3AF8C65B4032}" dt="2024-10-01T02:20:32.946" v="294" actId="478"/>
          <ac:spMkLst>
            <pc:docMk/>
            <pc:sldMk cId="2768925572" sldId="545"/>
            <ac:spMk id="9" creationId="{21833812-9F75-A99D-7DDF-17298D6D4D08}"/>
          </ac:spMkLst>
        </pc:spChg>
        <pc:graphicFrameChg chg="mod">
          <ac:chgData name="Dang Van Nam" userId="78164017-92e4-499a-ad48-37647670bb7f" providerId="ADAL" clId="{AC097AB1-E004-C44C-B3E9-3AF8C65B4032}" dt="2024-10-01T02:20:25.294" v="291" actId="1076"/>
          <ac:graphicFrameMkLst>
            <pc:docMk/>
            <pc:sldMk cId="2768925572" sldId="545"/>
            <ac:graphicFrameMk id="6" creationId="{7F76A35B-6B3E-E74E-606F-F5C30007F66E}"/>
          </ac:graphicFrameMkLst>
        </pc:graphicFrameChg>
        <pc:picChg chg="mod">
          <ac:chgData name="Dang Van Nam" userId="78164017-92e4-499a-ad48-37647670bb7f" providerId="ADAL" clId="{AC097AB1-E004-C44C-B3E9-3AF8C65B4032}" dt="2024-10-01T02:20:17.116" v="289" actId="1076"/>
          <ac:picMkLst>
            <pc:docMk/>
            <pc:sldMk cId="2768925572" sldId="545"/>
            <ac:picMk id="3" creationId="{432AE29D-8A96-FC6C-B397-FD2829315938}"/>
          </ac:picMkLst>
        </pc:picChg>
        <pc:picChg chg="mod">
          <ac:chgData name="Dang Van Nam" userId="78164017-92e4-499a-ad48-37647670bb7f" providerId="ADAL" clId="{AC097AB1-E004-C44C-B3E9-3AF8C65B4032}" dt="2024-10-01T02:20:26.924" v="292" actId="1076"/>
          <ac:picMkLst>
            <pc:docMk/>
            <pc:sldMk cId="2768925572" sldId="545"/>
            <ac:picMk id="4" creationId="{74E40CCD-A59A-0EB1-AC20-D767C23EF026}"/>
          </ac:picMkLst>
        </pc:picChg>
        <pc:picChg chg="mod">
          <ac:chgData name="Dang Van Nam" userId="78164017-92e4-499a-ad48-37647670bb7f" providerId="ADAL" clId="{AC097AB1-E004-C44C-B3E9-3AF8C65B4032}" dt="2024-10-01T02:20:19.555" v="290" actId="14100"/>
          <ac:picMkLst>
            <pc:docMk/>
            <pc:sldMk cId="2768925572" sldId="545"/>
            <ac:picMk id="13314" creationId="{1DE004A4-6A9D-B4BC-CDF7-C83FB6C0EC35}"/>
          </ac:picMkLst>
        </pc:picChg>
      </pc:sldChg>
      <pc:sldChg chg="addSp delSp modSp mod">
        <pc:chgData name="Dang Van Nam" userId="78164017-92e4-499a-ad48-37647670bb7f" providerId="ADAL" clId="{AC097AB1-E004-C44C-B3E9-3AF8C65B4032}" dt="2024-10-01T02:21:06.249" v="303" actId="1076"/>
        <pc:sldMkLst>
          <pc:docMk/>
          <pc:sldMk cId="1972157736" sldId="546"/>
        </pc:sldMkLst>
        <pc:spChg chg="del">
          <ac:chgData name="Dang Van Nam" userId="78164017-92e4-499a-ad48-37647670bb7f" providerId="ADAL" clId="{AC097AB1-E004-C44C-B3E9-3AF8C65B4032}" dt="2024-10-01T02:20:48.095" v="295" actId="478"/>
          <ac:spMkLst>
            <pc:docMk/>
            <pc:sldMk cId="1972157736" sldId="546"/>
            <ac:spMk id="2" creationId="{00000000-0000-0000-0000-000000000000}"/>
          </ac:spMkLst>
        </pc:spChg>
        <pc:spChg chg="mod">
          <ac:chgData name="Dang Van Nam" userId="78164017-92e4-499a-ad48-37647670bb7f" providerId="ADAL" clId="{AC097AB1-E004-C44C-B3E9-3AF8C65B4032}" dt="2024-10-01T02:21:04.300" v="302" actId="1076"/>
          <ac:spMkLst>
            <pc:docMk/>
            <pc:sldMk cId="1972157736" sldId="546"/>
            <ac:spMk id="7" creationId="{4D0CF73D-B4A9-6E0D-F662-530A163B2339}"/>
          </ac:spMkLst>
        </pc:spChg>
        <pc:spChg chg="add del mod">
          <ac:chgData name="Dang Van Nam" userId="78164017-92e4-499a-ad48-37647670bb7f" providerId="ADAL" clId="{AC097AB1-E004-C44C-B3E9-3AF8C65B4032}" dt="2024-10-01T02:20:51.650" v="296" actId="478"/>
          <ac:spMkLst>
            <pc:docMk/>
            <pc:sldMk cId="1972157736" sldId="546"/>
            <ac:spMk id="8" creationId="{DFA8E099-A62C-020A-2B39-3D737442C258}"/>
          </ac:spMkLst>
        </pc:spChg>
        <pc:graphicFrameChg chg="mod">
          <ac:chgData name="Dang Van Nam" userId="78164017-92e4-499a-ad48-37647670bb7f" providerId="ADAL" clId="{AC097AB1-E004-C44C-B3E9-3AF8C65B4032}" dt="2024-10-01T02:21:04.300" v="302" actId="1076"/>
          <ac:graphicFrameMkLst>
            <pc:docMk/>
            <pc:sldMk cId="1972157736" sldId="546"/>
            <ac:graphicFrameMk id="6" creationId="{7F76A35B-6B3E-E74E-606F-F5C30007F66E}"/>
          </ac:graphicFrameMkLst>
        </pc:graphicFrameChg>
        <pc:picChg chg="mod">
          <ac:chgData name="Dang Van Nam" userId="78164017-92e4-499a-ad48-37647670bb7f" providerId="ADAL" clId="{AC097AB1-E004-C44C-B3E9-3AF8C65B4032}" dt="2024-10-01T02:21:06.249" v="303" actId="1076"/>
          <ac:picMkLst>
            <pc:docMk/>
            <pc:sldMk cId="1972157736" sldId="546"/>
            <ac:picMk id="4" creationId="{EE7F045A-D9EE-E6D1-6FE9-F7C34B980A15}"/>
          </ac:picMkLst>
        </pc:picChg>
        <pc:picChg chg="mod">
          <ac:chgData name="Dang Van Nam" userId="78164017-92e4-499a-ad48-37647670bb7f" providerId="ADAL" clId="{AC097AB1-E004-C44C-B3E9-3AF8C65B4032}" dt="2024-10-01T02:20:55.522" v="299" actId="1076"/>
          <ac:picMkLst>
            <pc:docMk/>
            <pc:sldMk cId="1972157736" sldId="546"/>
            <ac:picMk id="14338" creationId="{8570E504-E06F-EB3D-BC7F-20D934467923}"/>
          </ac:picMkLst>
        </pc:picChg>
        <pc:picChg chg="mod">
          <ac:chgData name="Dang Van Nam" userId="78164017-92e4-499a-ad48-37647670bb7f" providerId="ADAL" clId="{AC097AB1-E004-C44C-B3E9-3AF8C65B4032}" dt="2024-10-01T02:20:58.934" v="301" actId="1076"/>
          <ac:picMkLst>
            <pc:docMk/>
            <pc:sldMk cId="1972157736" sldId="546"/>
            <ac:picMk id="14340" creationId="{F90B9C89-FE4D-303C-7C36-327C57D0543B}"/>
          </ac:picMkLst>
        </pc:picChg>
      </pc:sldChg>
      <pc:sldChg chg="addSp delSp modSp mod">
        <pc:chgData name="Dang Van Nam" userId="78164017-92e4-499a-ad48-37647670bb7f" providerId="ADAL" clId="{AC097AB1-E004-C44C-B3E9-3AF8C65B4032}" dt="2024-10-01T02:21:29.595" v="312" actId="1076"/>
        <pc:sldMkLst>
          <pc:docMk/>
          <pc:sldMk cId="2764237420" sldId="547"/>
        </pc:sldMkLst>
        <pc:spChg chg="del mod">
          <ac:chgData name="Dang Van Nam" userId="78164017-92e4-499a-ad48-37647670bb7f" providerId="ADAL" clId="{AC097AB1-E004-C44C-B3E9-3AF8C65B4032}" dt="2024-10-01T02:21:16.012" v="307" actId="478"/>
          <ac:spMkLst>
            <pc:docMk/>
            <pc:sldMk cId="2764237420" sldId="547"/>
            <ac:spMk id="2" creationId="{00000000-0000-0000-0000-000000000000}"/>
          </ac:spMkLst>
        </pc:spChg>
        <pc:spChg chg="mod">
          <ac:chgData name="Dang Van Nam" userId="78164017-92e4-499a-ad48-37647670bb7f" providerId="ADAL" clId="{AC097AB1-E004-C44C-B3E9-3AF8C65B4032}" dt="2024-10-01T02:21:28.125" v="311" actId="1076"/>
          <ac:spMkLst>
            <pc:docMk/>
            <pc:sldMk cId="2764237420" sldId="547"/>
            <ac:spMk id="4" creationId="{719A7A0A-59F0-5AB9-8C3F-3DF9F0F391A7}"/>
          </ac:spMkLst>
        </pc:spChg>
        <pc:spChg chg="add del mod">
          <ac:chgData name="Dang Van Nam" userId="78164017-92e4-499a-ad48-37647670bb7f" providerId="ADAL" clId="{AC097AB1-E004-C44C-B3E9-3AF8C65B4032}" dt="2024-10-01T02:21:18.136" v="308" actId="478"/>
          <ac:spMkLst>
            <pc:docMk/>
            <pc:sldMk cId="2764237420" sldId="547"/>
            <ac:spMk id="8" creationId="{579F8D88-D974-9EB0-8422-0A54021DFC2C}"/>
          </ac:spMkLst>
        </pc:spChg>
        <pc:graphicFrameChg chg="mod">
          <ac:chgData name="Dang Van Nam" userId="78164017-92e4-499a-ad48-37647670bb7f" providerId="ADAL" clId="{AC097AB1-E004-C44C-B3E9-3AF8C65B4032}" dt="2024-10-01T02:21:28.125" v="311" actId="1076"/>
          <ac:graphicFrameMkLst>
            <pc:docMk/>
            <pc:sldMk cId="2764237420" sldId="547"/>
            <ac:graphicFrameMk id="6" creationId="{7F76A35B-6B3E-E74E-606F-F5C30007F66E}"/>
          </ac:graphicFrameMkLst>
        </pc:graphicFrameChg>
        <pc:picChg chg="mod">
          <ac:chgData name="Dang Van Nam" userId="78164017-92e4-499a-ad48-37647670bb7f" providerId="ADAL" clId="{AC097AB1-E004-C44C-B3E9-3AF8C65B4032}" dt="2024-10-01T02:21:29.595" v="312" actId="1076"/>
          <ac:picMkLst>
            <pc:docMk/>
            <pc:sldMk cId="2764237420" sldId="547"/>
            <ac:picMk id="3" creationId="{DB4C4838-4345-A940-B4DD-C03B23C3FFF3}"/>
          </ac:picMkLst>
        </pc:picChg>
        <pc:picChg chg="mod">
          <ac:chgData name="Dang Van Nam" userId="78164017-92e4-499a-ad48-37647670bb7f" providerId="ADAL" clId="{AC097AB1-E004-C44C-B3E9-3AF8C65B4032}" dt="2024-10-01T02:21:11.119" v="305" actId="1076"/>
          <ac:picMkLst>
            <pc:docMk/>
            <pc:sldMk cId="2764237420" sldId="547"/>
            <ac:picMk id="15362" creationId="{57348146-0670-BE23-BE5B-A4E729F19090}"/>
          </ac:picMkLst>
        </pc:picChg>
        <pc:picChg chg="mod">
          <ac:chgData name="Dang Van Nam" userId="78164017-92e4-499a-ad48-37647670bb7f" providerId="ADAL" clId="{AC097AB1-E004-C44C-B3E9-3AF8C65B4032}" dt="2024-10-01T02:21:22.208" v="310" actId="1076"/>
          <ac:picMkLst>
            <pc:docMk/>
            <pc:sldMk cId="2764237420" sldId="547"/>
            <ac:picMk id="15364" creationId="{09E05CF3-51AF-1AA4-2139-1DE9CBCAB7F7}"/>
          </ac:picMkLst>
        </pc:picChg>
      </pc:sldChg>
      <pc:sldChg chg="del">
        <pc:chgData name="Dang Van Nam" userId="78164017-92e4-499a-ad48-37647670bb7f" providerId="ADAL" clId="{AC097AB1-E004-C44C-B3E9-3AF8C65B4032}" dt="2024-10-01T02:24:21.192" v="367" actId="2696"/>
        <pc:sldMkLst>
          <pc:docMk/>
          <pc:sldMk cId="1183455492" sldId="548"/>
        </pc:sldMkLst>
      </pc:sldChg>
      <pc:sldChg chg="modSp mod">
        <pc:chgData name="Dang Van Nam" userId="78164017-92e4-499a-ad48-37647670bb7f" providerId="ADAL" clId="{AC097AB1-E004-C44C-B3E9-3AF8C65B4032}" dt="2024-10-01T02:23:27.719" v="358" actId="1076"/>
        <pc:sldMkLst>
          <pc:docMk/>
          <pc:sldMk cId="3247886317" sldId="549"/>
        </pc:sldMkLst>
        <pc:spChg chg="mod">
          <ac:chgData name="Dang Van Nam" userId="78164017-92e4-499a-ad48-37647670bb7f" providerId="ADAL" clId="{AC097AB1-E004-C44C-B3E9-3AF8C65B4032}" dt="2024-10-01T02:23:24.020" v="356" actId="255"/>
          <ac:spMkLst>
            <pc:docMk/>
            <pc:sldMk cId="3247886317" sldId="549"/>
            <ac:spMk id="2" creationId="{00000000-0000-0000-0000-000000000000}"/>
          </ac:spMkLst>
        </pc:spChg>
        <pc:spChg chg="mod">
          <ac:chgData name="Dang Van Nam" userId="78164017-92e4-499a-ad48-37647670bb7f" providerId="ADAL" clId="{AC097AB1-E004-C44C-B3E9-3AF8C65B4032}" dt="2024-10-01T02:23:27.719" v="358" actId="1076"/>
          <ac:spMkLst>
            <pc:docMk/>
            <pc:sldMk cId="3247886317" sldId="549"/>
            <ac:spMk id="3" creationId="{645F7A21-DB69-2038-3B71-AFC800A1C052}"/>
          </ac:spMkLst>
        </pc:spChg>
        <pc:spChg chg="mod">
          <ac:chgData name="Dang Van Nam" userId="78164017-92e4-499a-ad48-37647670bb7f" providerId="ADAL" clId="{AC097AB1-E004-C44C-B3E9-3AF8C65B4032}" dt="2024-10-01T02:23:14.691" v="354" actId="1076"/>
          <ac:spMkLst>
            <pc:docMk/>
            <pc:sldMk cId="3247886317" sldId="549"/>
            <ac:spMk id="8" creationId="{8B029377-7846-FF85-ECCC-427BAD0CE97F}"/>
          </ac:spMkLst>
        </pc:spChg>
        <pc:picChg chg="mod">
          <ac:chgData name="Dang Van Nam" userId="78164017-92e4-499a-ad48-37647670bb7f" providerId="ADAL" clId="{AC097AB1-E004-C44C-B3E9-3AF8C65B4032}" dt="2024-10-01T02:23:25.401" v="357" actId="1076"/>
          <ac:picMkLst>
            <pc:docMk/>
            <pc:sldMk cId="3247886317" sldId="549"/>
            <ac:picMk id="16388" creationId="{1524B70E-40A6-893D-A686-84F06AA1946E}"/>
          </ac:picMkLst>
        </pc:picChg>
      </pc:sldChg>
      <pc:sldChg chg="modSp mod">
        <pc:chgData name="Dang Van Nam" userId="78164017-92e4-499a-ad48-37647670bb7f" providerId="ADAL" clId="{AC097AB1-E004-C44C-B3E9-3AF8C65B4032}" dt="2024-10-01T02:22:28.716" v="330" actId="113"/>
        <pc:sldMkLst>
          <pc:docMk/>
          <pc:sldMk cId="270906419" sldId="550"/>
        </pc:sldMkLst>
        <pc:spChg chg="mod">
          <ac:chgData name="Dang Van Nam" userId="78164017-92e4-499a-ad48-37647670bb7f" providerId="ADAL" clId="{AC097AB1-E004-C44C-B3E9-3AF8C65B4032}" dt="2024-10-01T02:22:28.716" v="330" actId="113"/>
          <ac:spMkLst>
            <pc:docMk/>
            <pc:sldMk cId="270906419" sldId="550"/>
            <ac:spMk id="2" creationId="{00000000-0000-0000-0000-000000000000}"/>
          </ac:spMkLst>
        </pc:spChg>
        <pc:picChg chg="mod">
          <ac:chgData name="Dang Van Nam" userId="78164017-92e4-499a-ad48-37647670bb7f" providerId="ADAL" clId="{AC097AB1-E004-C44C-B3E9-3AF8C65B4032}" dt="2024-10-01T02:22:13.303" v="324" actId="1076"/>
          <ac:picMkLst>
            <pc:docMk/>
            <pc:sldMk cId="270906419" sldId="550"/>
            <ac:picMk id="4" creationId="{52B0C779-FC15-FF0A-F9BA-9C00AC47CC33}"/>
          </ac:picMkLst>
        </pc:picChg>
      </pc:sldChg>
      <pc:sldChg chg="modSp mod">
        <pc:chgData name="Dang Van Nam" userId="78164017-92e4-499a-ad48-37647670bb7f" providerId="ADAL" clId="{AC097AB1-E004-C44C-B3E9-3AF8C65B4032}" dt="2024-10-01T02:22:08.347" v="322" actId="1076"/>
        <pc:sldMkLst>
          <pc:docMk/>
          <pc:sldMk cId="1733698315" sldId="551"/>
        </pc:sldMkLst>
        <pc:spChg chg="mod">
          <ac:chgData name="Dang Van Nam" userId="78164017-92e4-499a-ad48-37647670bb7f" providerId="ADAL" clId="{AC097AB1-E004-C44C-B3E9-3AF8C65B4032}" dt="2024-10-01T02:22:08.347" v="322" actId="1076"/>
          <ac:spMkLst>
            <pc:docMk/>
            <pc:sldMk cId="1733698315" sldId="551"/>
            <ac:spMk id="2" creationId="{00000000-0000-0000-0000-000000000000}"/>
          </ac:spMkLst>
        </pc:spChg>
        <pc:picChg chg="mod">
          <ac:chgData name="Dang Van Nam" userId="78164017-92e4-499a-ad48-37647670bb7f" providerId="ADAL" clId="{AC097AB1-E004-C44C-B3E9-3AF8C65B4032}" dt="2024-10-01T02:22:04.555" v="321" actId="14100"/>
          <ac:picMkLst>
            <pc:docMk/>
            <pc:sldMk cId="1733698315" sldId="551"/>
            <ac:picMk id="6" creationId="{FAB8CB62-4B62-5056-0C58-DB63F53870D6}"/>
          </ac:picMkLst>
        </pc:picChg>
      </pc:sldChg>
      <pc:sldChg chg="modSp add mod">
        <pc:chgData name="Dang Van Nam" userId="78164017-92e4-499a-ad48-37647670bb7f" providerId="ADAL" clId="{AC097AB1-E004-C44C-B3E9-3AF8C65B4032}" dt="2024-10-01T02:16:22.439" v="163" actId="207"/>
        <pc:sldMkLst>
          <pc:docMk/>
          <pc:sldMk cId="2861220708" sldId="553"/>
        </pc:sldMkLst>
        <pc:spChg chg="mod">
          <ac:chgData name="Dang Van Nam" userId="78164017-92e4-499a-ad48-37647670bb7f" providerId="ADAL" clId="{AC097AB1-E004-C44C-B3E9-3AF8C65B4032}" dt="2024-10-01T02:16:17.916" v="162" actId="207"/>
          <ac:spMkLst>
            <pc:docMk/>
            <pc:sldMk cId="2861220708" sldId="553"/>
            <ac:spMk id="8" creationId="{115BFE16-2EC2-6B31-0CE4-E5D8ACA61EE9}"/>
          </ac:spMkLst>
        </pc:spChg>
        <pc:spChg chg="mod">
          <ac:chgData name="Dang Van Nam" userId="78164017-92e4-499a-ad48-37647670bb7f" providerId="ADAL" clId="{AC097AB1-E004-C44C-B3E9-3AF8C65B4032}" dt="2024-10-01T02:16:22.439" v="163" actId="207"/>
          <ac:spMkLst>
            <pc:docMk/>
            <pc:sldMk cId="2861220708" sldId="553"/>
            <ac:spMk id="10" creationId="{78A79043-41F8-86DC-2C77-D622A6A5A500}"/>
          </ac:spMkLst>
        </pc:spChg>
      </pc:sldChg>
      <pc:sldChg chg="modSp add mod">
        <pc:chgData name="Dang Van Nam" userId="78164017-92e4-499a-ad48-37647670bb7f" providerId="ADAL" clId="{AC097AB1-E004-C44C-B3E9-3AF8C65B4032}" dt="2024-10-01T02:16:31.311" v="178" actId="20577"/>
        <pc:sldMkLst>
          <pc:docMk/>
          <pc:sldMk cId="379290829" sldId="554"/>
        </pc:sldMkLst>
        <pc:spChg chg="mod">
          <ac:chgData name="Dang Van Nam" userId="78164017-92e4-499a-ad48-37647670bb7f" providerId="ADAL" clId="{AC097AB1-E004-C44C-B3E9-3AF8C65B4032}" dt="2024-10-01T02:16:31.311" v="178" actId="20577"/>
          <ac:spMkLst>
            <pc:docMk/>
            <pc:sldMk cId="379290829" sldId="554"/>
            <ac:spMk id="8" creationId="{BAC0019D-16D2-07ED-B3EB-9D9FBF37B0D9}"/>
          </ac:spMkLst>
        </pc:spChg>
      </pc:sldChg>
      <pc:sldChg chg="modSp add mod">
        <pc:chgData name="Dang Van Nam" userId="78164017-92e4-499a-ad48-37647670bb7f" providerId="ADAL" clId="{AC097AB1-E004-C44C-B3E9-3AF8C65B4032}" dt="2024-10-01T02:17:24.178" v="182" actId="207"/>
        <pc:sldMkLst>
          <pc:docMk/>
          <pc:sldMk cId="3792011610" sldId="555"/>
        </pc:sldMkLst>
        <pc:spChg chg="mod">
          <ac:chgData name="Dang Van Nam" userId="78164017-92e4-499a-ad48-37647670bb7f" providerId="ADAL" clId="{AC097AB1-E004-C44C-B3E9-3AF8C65B4032}" dt="2024-10-01T02:17:18.504" v="181" actId="207"/>
          <ac:spMkLst>
            <pc:docMk/>
            <pc:sldMk cId="3792011610" sldId="555"/>
            <ac:spMk id="11" creationId="{944A0BB0-41C1-6FFA-AD15-0BC1AEB309A1}"/>
          </ac:spMkLst>
        </pc:spChg>
        <pc:spChg chg="mod">
          <ac:chgData name="Dang Van Nam" userId="78164017-92e4-499a-ad48-37647670bb7f" providerId="ADAL" clId="{AC097AB1-E004-C44C-B3E9-3AF8C65B4032}" dt="2024-10-01T02:17:24.178" v="182" actId="207"/>
          <ac:spMkLst>
            <pc:docMk/>
            <pc:sldMk cId="3792011610" sldId="555"/>
            <ac:spMk id="12" creationId="{0E50AD03-6DDA-6893-9744-186DEC890A8D}"/>
          </ac:spMkLst>
        </pc:spChg>
      </pc:sldChg>
    </pc:docChg>
  </pc:docChgLst>
  <pc:docChgLst>
    <pc:chgData name="Dang Van Nam" userId="78164017-92e4-499a-ad48-37647670bb7f" providerId="ADAL" clId="{37268DCB-0C09-D04C-819B-E6B622FDBAB7}"/>
    <pc:docChg chg="undo custSel addSld delSld modSld">
      <pc:chgData name="Dang Van Nam" userId="78164017-92e4-499a-ad48-37647670bb7f" providerId="ADAL" clId="{37268DCB-0C09-D04C-819B-E6B622FDBAB7}" dt="2024-11-13T14:23:29.116" v="1971" actId="207"/>
      <pc:docMkLst>
        <pc:docMk/>
      </pc:docMkLst>
      <pc:sldChg chg="modSp mod">
        <pc:chgData name="Dang Van Nam" userId="78164017-92e4-499a-ad48-37647670bb7f" providerId="ADAL" clId="{37268DCB-0C09-D04C-819B-E6B622FDBAB7}" dt="2024-11-13T14:23:29.116" v="1971" actId="207"/>
        <pc:sldMkLst>
          <pc:docMk/>
          <pc:sldMk cId="1629899097" sldId="256"/>
        </pc:sldMkLst>
        <pc:spChg chg="mod">
          <ac:chgData name="Dang Van Nam" userId="78164017-92e4-499a-ad48-37647670bb7f" providerId="ADAL" clId="{37268DCB-0C09-D04C-819B-E6B622FDBAB7}" dt="2024-11-13T14:23:29.116" v="1971" actId="207"/>
          <ac:spMkLst>
            <pc:docMk/>
            <pc:sldMk cId="1629899097" sldId="256"/>
            <ac:spMk id="6" creationId="{010CB5BA-2FDB-48E7-A552-E0F0F83D4784}"/>
          </ac:spMkLst>
        </pc:spChg>
      </pc:sldChg>
      <pc:sldChg chg="modSp mod">
        <pc:chgData name="Dang Van Nam" userId="78164017-92e4-499a-ad48-37647670bb7f" providerId="ADAL" clId="{37268DCB-0C09-D04C-819B-E6B622FDBAB7}" dt="2024-11-01T02:13:56.995" v="1436" actId="20577"/>
        <pc:sldMkLst>
          <pc:docMk/>
          <pc:sldMk cId="2537898880" sldId="269"/>
        </pc:sldMkLst>
        <pc:spChg chg="mod">
          <ac:chgData name="Dang Van Nam" userId="78164017-92e4-499a-ad48-37647670bb7f" providerId="ADAL" clId="{37268DCB-0C09-D04C-819B-E6B622FDBAB7}" dt="2024-11-01T02:13:56.995" v="1436" actId="20577"/>
          <ac:spMkLst>
            <pc:docMk/>
            <pc:sldMk cId="2537898880" sldId="269"/>
            <ac:spMk id="3" creationId="{7CAF6309-47B2-0CC7-43A2-F0E03598883E}"/>
          </ac:spMkLst>
        </pc:spChg>
      </pc:sldChg>
      <pc:sldChg chg="addSp modSp add mod">
        <pc:chgData name="Dang Van Nam" userId="78164017-92e4-499a-ad48-37647670bb7f" providerId="ADAL" clId="{37268DCB-0C09-D04C-819B-E6B622FDBAB7}" dt="2024-11-01T03:05:36.372" v="1864" actId="14100"/>
        <pc:sldMkLst>
          <pc:docMk/>
          <pc:sldMk cId="4265123950" sldId="335"/>
        </pc:sldMkLst>
        <pc:spChg chg="add mod">
          <ac:chgData name="Dang Van Nam" userId="78164017-92e4-499a-ad48-37647670bb7f" providerId="ADAL" clId="{37268DCB-0C09-D04C-819B-E6B622FDBAB7}" dt="2024-11-01T03:00:05.880" v="1804" actId="20577"/>
          <ac:spMkLst>
            <pc:docMk/>
            <pc:sldMk cId="4265123950" sldId="335"/>
            <ac:spMk id="2" creationId="{1E86059A-67A2-6BA4-573F-6DA1E7DC2615}"/>
          </ac:spMkLst>
        </pc:spChg>
        <pc:spChg chg="mod">
          <ac:chgData name="Dang Van Nam" userId="78164017-92e4-499a-ad48-37647670bb7f" providerId="ADAL" clId="{37268DCB-0C09-D04C-819B-E6B622FDBAB7}" dt="2024-11-01T03:05:36.372" v="1864" actId="14100"/>
          <ac:spMkLst>
            <pc:docMk/>
            <pc:sldMk cId="4265123950" sldId="335"/>
            <ac:spMk id="7" creationId="{9CB60D83-D743-4F09-B22B-EA8D232B924B}"/>
          </ac:spMkLst>
        </pc:spChg>
      </pc:sldChg>
      <pc:sldChg chg="addSp modSp add mod">
        <pc:chgData name="Dang Van Nam" userId="78164017-92e4-499a-ad48-37647670bb7f" providerId="ADAL" clId="{37268DCB-0C09-D04C-819B-E6B622FDBAB7}" dt="2024-11-01T03:02:16.730" v="1854" actId="1076"/>
        <pc:sldMkLst>
          <pc:docMk/>
          <pc:sldMk cId="1441076780" sldId="336"/>
        </pc:sldMkLst>
        <pc:spChg chg="add mod">
          <ac:chgData name="Dang Van Nam" userId="78164017-92e4-499a-ad48-37647670bb7f" providerId="ADAL" clId="{37268DCB-0C09-D04C-819B-E6B622FDBAB7}" dt="2024-11-01T03:02:12.223" v="1853" actId="1076"/>
          <ac:spMkLst>
            <pc:docMk/>
            <pc:sldMk cId="1441076780" sldId="336"/>
            <ac:spMk id="3" creationId="{88637152-ECE5-18B4-3A2F-D75936831D2F}"/>
          </ac:spMkLst>
        </pc:spChg>
        <pc:spChg chg="mod">
          <ac:chgData name="Dang Van Nam" userId="78164017-92e4-499a-ad48-37647670bb7f" providerId="ADAL" clId="{37268DCB-0C09-D04C-819B-E6B622FDBAB7}" dt="2024-11-01T03:02:16.730" v="1854" actId="1076"/>
          <ac:spMkLst>
            <pc:docMk/>
            <pc:sldMk cId="1441076780" sldId="336"/>
            <ac:spMk id="8" creationId="{0B0B1464-9C67-B6FD-DEB6-F79C1CB97019}"/>
          </ac:spMkLst>
        </pc:spChg>
      </pc:sldChg>
      <pc:sldChg chg="modSp mod">
        <pc:chgData name="Dang Van Nam" userId="78164017-92e4-499a-ad48-37647670bb7f" providerId="ADAL" clId="{37268DCB-0C09-D04C-819B-E6B622FDBAB7}" dt="2024-11-01T02:14:02.122" v="1453" actId="20577"/>
        <pc:sldMkLst>
          <pc:docMk/>
          <pc:sldMk cId="804034407" sldId="349"/>
        </pc:sldMkLst>
        <pc:spChg chg="mod">
          <ac:chgData name="Dang Van Nam" userId="78164017-92e4-499a-ad48-37647670bb7f" providerId="ADAL" clId="{37268DCB-0C09-D04C-819B-E6B622FDBAB7}" dt="2024-11-01T02:14:02.122" v="1453" actId="20577"/>
          <ac:spMkLst>
            <pc:docMk/>
            <pc:sldMk cId="804034407" sldId="349"/>
            <ac:spMk id="10" creationId="{B9400D62-93A6-67B0-B31F-215F59BFC4A0}"/>
          </ac:spMkLst>
        </pc:spChg>
      </pc:sldChg>
      <pc:sldChg chg="delSp modSp mod">
        <pc:chgData name="Dang Van Nam" userId="78164017-92e4-499a-ad48-37647670bb7f" providerId="ADAL" clId="{37268DCB-0C09-D04C-819B-E6B622FDBAB7}" dt="2024-11-01T02:39:19.268" v="1579" actId="20577"/>
        <pc:sldMkLst>
          <pc:docMk/>
          <pc:sldMk cId="3107612044" sldId="460"/>
        </pc:sldMkLst>
        <pc:spChg chg="mod">
          <ac:chgData name="Dang Van Nam" userId="78164017-92e4-499a-ad48-37647670bb7f" providerId="ADAL" clId="{37268DCB-0C09-D04C-819B-E6B622FDBAB7}" dt="2024-11-01T02:39:19.268" v="1579" actId="20577"/>
          <ac:spMkLst>
            <pc:docMk/>
            <pc:sldMk cId="3107612044" sldId="460"/>
            <ac:spMk id="6" creationId="{8D911929-984D-6AC0-80E7-03905728A1DE}"/>
          </ac:spMkLst>
        </pc:spChg>
        <pc:spChg chg="mod">
          <ac:chgData name="Dang Van Nam" userId="78164017-92e4-499a-ad48-37647670bb7f" providerId="ADAL" clId="{37268DCB-0C09-D04C-819B-E6B622FDBAB7}" dt="2024-11-01T02:17:55.492" v="1526" actId="20577"/>
          <ac:spMkLst>
            <pc:docMk/>
            <pc:sldMk cId="3107612044" sldId="460"/>
            <ac:spMk id="12" creationId="{66716E15-7002-4992-A434-8FC5932C4E02}"/>
          </ac:spMkLst>
        </pc:spChg>
        <pc:picChg chg="del">
          <ac:chgData name="Dang Van Nam" userId="78164017-92e4-499a-ad48-37647670bb7f" providerId="ADAL" clId="{37268DCB-0C09-D04C-819B-E6B622FDBAB7}" dt="2024-11-01T02:38:47.239" v="1563" actId="478"/>
          <ac:picMkLst>
            <pc:docMk/>
            <pc:sldMk cId="3107612044" sldId="460"/>
            <ac:picMk id="7" creationId="{56A05E21-3C84-647C-3838-69830F55C646}"/>
          </ac:picMkLst>
        </pc:picChg>
      </pc:sldChg>
      <pc:sldChg chg="addSp delSp modSp">
        <pc:chgData name="Dang Van Nam" userId="78164017-92e4-499a-ad48-37647670bb7f" providerId="ADAL" clId="{37268DCB-0C09-D04C-819B-E6B622FDBAB7}" dt="2024-11-01T02:49:29.044" v="1652" actId="1076"/>
        <pc:sldMkLst>
          <pc:docMk/>
          <pc:sldMk cId="1437003524" sldId="527"/>
        </pc:sldMkLst>
        <pc:picChg chg="add mod">
          <ac:chgData name="Dang Van Nam" userId="78164017-92e4-499a-ad48-37647670bb7f" providerId="ADAL" clId="{37268DCB-0C09-D04C-819B-E6B622FDBAB7}" dt="2024-11-01T02:49:29.044" v="1652" actId="1076"/>
          <ac:picMkLst>
            <pc:docMk/>
            <pc:sldMk cId="1437003524" sldId="527"/>
            <ac:picMk id="6146" creationId="{D74562B2-B364-2430-7CF9-3AF552E4B8B0}"/>
          </ac:picMkLst>
        </pc:picChg>
        <pc:picChg chg="del">
          <ac:chgData name="Dang Van Nam" userId="78164017-92e4-499a-ad48-37647670bb7f" providerId="ADAL" clId="{37268DCB-0C09-D04C-819B-E6B622FDBAB7}" dt="2024-11-01T02:49:12.648" v="1646" actId="478"/>
          <ac:picMkLst>
            <pc:docMk/>
            <pc:sldMk cId="1437003524" sldId="527"/>
            <ac:picMk id="10246" creationId="{FCD0B5A7-3896-160F-C0F3-7811BF03AA60}"/>
          </ac:picMkLst>
        </pc:picChg>
      </pc:sldChg>
      <pc:sldChg chg="del">
        <pc:chgData name="Dang Van Nam" userId="78164017-92e4-499a-ad48-37647670bb7f" providerId="ADAL" clId="{37268DCB-0C09-D04C-819B-E6B622FDBAB7}" dt="2024-11-01T02:40:50.218" v="1588" actId="2696"/>
        <pc:sldMkLst>
          <pc:docMk/>
          <pc:sldMk cId="518233231" sldId="532"/>
        </pc:sldMkLst>
      </pc:sldChg>
      <pc:sldChg chg="del">
        <pc:chgData name="Dang Van Nam" userId="78164017-92e4-499a-ad48-37647670bb7f" providerId="ADAL" clId="{37268DCB-0C09-D04C-819B-E6B622FDBAB7}" dt="2024-11-01T02:40:39.866" v="1587" actId="2696"/>
        <pc:sldMkLst>
          <pc:docMk/>
          <pc:sldMk cId="119324638" sldId="533"/>
        </pc:sldMkLst>
      </pc:sldChg>
      <pc:sldChg chg="addSp delSp modSp mod">
        <pc:chgData name="Dang Van Nam" userId="78164017-92e4-499a-ad48-37647670bb7f" providerId="ADAL" clId="{37268DCB-0C09-D04C-819B-E6B622FDBAB7}" dt="2024-11-01T02:44:30.486" v="1631" actId="1076"/>
        <pc:sldMkLst>
          <pc:docMk/>
          <pc:sldMk cId="2746500765" sldId="534"/>
        </pc:sldMkLst>
        <pc:picChg chg="add mod modCrop">
          <ac:chgData name="Dang Van Nam" userId="78164017-92e4-499a-ad48-37647670bb7f" providerId="ADAL" clId="{37268DCB-0C09-D04C-819B-E6B622FDBAB7}" dt="2024-11-01T02:44:15.786" v="1628" actId="1076"/>
          <ac:picMkLst>
            <pc:docMk/>
            <pc:sldMk cId="2746500765" sldId="534"/>
            <ac:picMk id="3" creationId="{43D4945C-FB09-87F6-4906-9BE8AE97B6C9}"/>
          </ac:picMkLst>
        </pc:picChg>
        <pc:picChg chg="add mod">
          <ac:chgData name="Dang Van Nam" userId="78164017-92e4-499a-ad48-37647670bb7f" providerId="ADAL" clId="{37268DCB-0C09-D04C-819B-E6B622FDBAB7}" dt="2024-11-01T02:44:29.208" v="1630" actId="1076"/>
          <ac:picMkLst>
            <pc:docMk/>
            <pc:sldMk cId="2746500765" sldId="534"/>
            <ac:picMk id="4" creationId="{F7710FB5-7A0D-5F03-6DA3-2B71664F7BE3}"/>
          </ac:picMkLst>
        </pc:picChg>
        <pc:picChg chg="add mod">
          <ac:chgData name="Dang Van Nam" userId="78164017-92e4-499a-ad48-37647670bb7f" providerId="ADAL" clId="{37268DCB-0C09-D04C-819B-E6B622FDBAB7}" dt="2024-11-01T02:44:17.207" v="1629" actId="1076"/>
          <ac:picMkLst>
            <pc:docMk/>
            <pc:sldMk cId="2746500765" sldId="534"/>
            <ac:picMk id="6" creationId="{373C0E0B-1D49-542D-A2D9-C0138645F5CB}"/>
          </ac:picMkLst>
        </pc:picChg>
        <pc:picChg chg="add mod">
          <ac:chgData name="Dang Van Nam" userId="78164017-92e4-499a-ad48-37647670bb7f" providerId="ADAL" clId="{37268DCB-0C09-D04C-819B-E6B622FDBAB7}" dt="2024-11-01T02:44:30.486" v="1631" actId="1076"/>
          <ac:picMkLst>
            <pc:docMk/>
            <pc:sldMk cId="2746500765" sldId="534"/>
            <ac:picMk id="7" creationId="{1AFAE47F-C4FC-D2C6-C602-2D5341423F5A}"/>
          </ac:picMkLst>
        </pc:picChg>
        <pc:picChg chg="mod">
          <ac:chgData name="Dang Van Nam" userId="78164017-92e4-499a-ad48-37647670bb7f" providerId="ADAL" clId="{37268DCB-0C09-D04C-819B-E6B622FDBAB7}" dt="2024-11-01T02:42:56.235" v="1607" actId="1076"/>
          <ac:picMkLst>
            <pc:docMk/>
            <pc:sldMk cId="2746500765" sldId="534"/>
            <ac:picMk id="8" creationId="{70E4BD18-E907-33F4-51E7-E0001FF5FC79}"/>
          </ac:picMkLst>
        </pc:picChg>
        <pc:picChg chg="add mod">
          <ac:chgData name="Dang Van Nam" userId="78164017-92e4-499a-ad48-37647670bb7f" providerId="ADAL" clId="{37268DCB-0C09-D04C-819B-E6B622FDBAB7}" dt="2024-11-01T02:44:10.142" v="1626" actId="1076"/>
          <ac:picMkLst>
            <pc:docMk/>
            <pc:sldMk cId="2746500765" sldId="534"/>
            <ac:picMk id="4098" creationId="{63A3A916-7139-FB58-CF03-3B20A6181572}"/>
          </ac:picMkLst>
        </pc:picChg>
        <pc:picChg chg="add mod">
          <ac:chgData name="Dang Van Nam" userId="78164017-92e4-499a-ad48-37647670bb7f" providerId="ADAL" clId="{37268DCB-0C09-D04C-819B-E6B622FDBAB7}" dt="2024-11-01T02:44:12.007" v="1627" actId="1076"/>
          <ac:picMkLst>
            <pc:docMk/>
            <pc:sldMk cId="2746500765" sldId="534"/>
            <ac:picMk id="4100" creationId="{54376C9F-2FEE-E28D-DAAC-AFE5EB77B120}"/>
          </ac:picMkLst>
        </pc:picChg>
        <pc:picChg chg="del">
          <ac:chgData name="Dang Van Nam" userId="78164017-92e4-499a-ad48-37647670bb7f" providerId="ADAL" clId="{37268DCB-0C09-D04C-819B-E6B622FDBAB7}" dt="2024-11-01T02:42:00.485" v="1589" actId="478"/>
          <ac:picMkLst>
            <pc:docMk/>
            <pc:sldMk cId="2746500765" sldId="534"/>
            <ac:picMk id="5122" creationId="{1259D783-F80F-78CE-26AB-9E8E3B2620DF}"/>
          </ac:picMkLst>
        </pc:picChg>
      </pc:sldChg>
      <pc:sldChg chg="addSp delSp modSp mod">
        <pc:chgData name="Dang Van Nam" userId="78164017-92e4-499a-ad48-37647670bb7f" providerId="ADAL" clId="{37268DCB-0C09-D04C-819B-E6B622FDBAB7}" dt="2024-11-01T02:40:35.977" v="1586" actId="1076"/>
        <pc:sldMkLst>
          <pc:docMk/>
          <pc:sldMk cId="795189480" sldId="535"/>
        </pc:sldMkLst>
        <pc:picChg chg="add mod">
          <ac:chgData name="Dang Van Nam" userId="78164017-92e4-499a-ad48-37647670bb7f" providerId="ADAL" clId="{37268DCB-0C09-D04C-819B-E6B622FDBAB7}" dt="2024-11-01T02:40:35.977" v="1586" actId="1076"/>
          <ac:picMkLst>
            <pc:docMk/>
            <pc:sldMk cId="795189480" sldId="535"/>
            <ac:picMk id="2" creationId="{B7EF47A7-59BB-231D-8C4A-86FF77E39A15}"/>
          </ac:picMkLst>
        </pc:picChg>
        <pc:picChg chg="del">
          <ac:chgData name="Dang Van Nam" userId="78164017-92e4-499a-ad48-37647670bb7f" providerId="ADAL" clId="{37268DCB-0C09-D04C-819B-E6B622FDBAB7}" dt="2024-11-01T02:40:26.462" v="1580" actId="478"/>
          <ac:picMkLst>
            <pc:docMk/>
            <pc:sldMk cId="795189480" sldId="535"/>
            <ac:picMk id="6" creationId="{DFF4BC43-B661-271C-A777-DD18A8DA6B30}"/>
          </ac:picMkLst>
        </pc:picChg>
      </pc:sldChg>
      <pc:sldChg chg="modSp mod">
        <pc:chgData name="Dang Van Nam" userId="78164017-92e4-499a-ad48-37647670bb7f" providerId="ADAL" clId="{37268DCB-0C09-D04C-819B-E6B622FDBAB7}" dt="2024-11-13T14:14:29.934" v="1933" actId="20577"/>
        <pc:sldMkLst>
          <pc:docMk/>
          <pc:sldMk cId="1080151269" sldId="536"/>
        </pc:sldMkLst>
        <pc:spChg chg="mod">
          <ac:chgData name="Dang Van Nam" userId="78164017-92e4-499a-ad48-37647670bb7f" providerId="ADAL" clId="{37268DCB-0C09-D04C-819B-E6B622FDBAB7}" dt="2024-11-13T14:14:29.934" v="1933" actId="20577"/>
          <ac:spMkLst>
            <pc:docMk/>
            <pc:sldMk cId="1080151269" sldId="536"/>
            <ac:spMk id="3" creationId="{645F7A21-DB69-2038-3B71-AFC800A1C052}"/>
          </ac:spMkLst>
        </pc:spChg>
      </pc:sldChg>
      <pc:sldChg chg="del">
        <pc:chgData name="Dang Van Nam" userId="78164017-92e4-499a-ad48-37647670bb7f" providerId="ADAL" clId="{37268DCB-0C09-D04C-819B-E6B622FDBAB7}" dt="2024-11-01T02:44:33.306" v="1632" actId="2696"/>
        <pc:sldMkLst>
          <pc:docMk/>
          <pc:sldMk cId="2766951045" sldId="538"/>
        </pc:sldMkLst>
      </pc:sldChg>
      <pc:sldChg chg="add del">
        <pc:chgData name="Dang Van Nam" userId="78164017-92e4-499a-ad48-37647670bb7f" providerId="ADAL" clId="{37268DCB-0C09-D04C-819B-E6B622FDBAB7}" dt="2024-11-01T02:44:55.136" v="1636" actId="2696"/>
        <pc:sldMkLst>
          <pc:docMk/>
          <pc:sldMk cId="2923889714" sldId="539"/>
        </pc:sldMkLst>
      </pc:sldChg>
      <pc:sldChg chg="addSp delSp modSp mod">
        <pc:chgData name="Dang Van Nam" userId="78164017-92e4-499a-ad48-37647670bb7f" providerId="ADAL" clId="{37268DCB-0C09-D04C-819B-E6B622FDBAB7}" dt="2024-11-01T02:45:15.993" v="1645" actId="1076"/>
        <pc:sldMkLst>
          <pc:docMk/>
          <pc:sldMk cId="2570985338" sldId="540"/>
        </pc:sldMkLst>
        <pc:picChg chg="del">
          <ac:chgData name="Dang Van Nam" userId="78164017-92e4-499a-ad48-37647670bb7f" providerId="ADAL" clId="{37268DCB-0C09-D04C-819B-E6B622FDBAB7}" dt="2024-11-01T02:45:04.802" v="1638" actId="478"/>
          <ac:picMkLst>
            <pc:docMk/>
            <pc:sldMk cId="2570985338" sldId="540"/>
            <ac:picMk id="6" creationId="{43D84BBB-1810-4B8E-560E-207866478EC0}"/>
          </ac:picMkLst>
        </pc:picChg>
        <pc:picChg chg="del">
          <ac:chgData name="Dang Van Nam" userId="78164017-92e4-499a-ad48-37647670bb7f" providerId="ADAL" clId="{37268DCB-0C09-D04C-819B-E6B622FDBAB7}" dt="2024-11-01T02:45:03.881" v="1637" actId="478"/>
          <ac:picMkLst>
            <pc:docMk/>
            <pc:sldMk cId="2570985338" sldId="540"/>
            <ac:picMk id="8" creationId="{39F2C5F9-DD46-777B-F1A4-713513C05EEC}"/>
          </ac:picMkLst>
        </pc:picChg>
        <pc:picChg chg="add mod">
          <ac:chgData name="Dang Van Nam" userId="78164017-92e4-499a-ad48-37647670bb7f" providerId="ADAL" clId="{37268DCB-0C09-D04C-819B-E6B622FDBAB7}" dt="2024-11-01T02:45:15.993" v="1645" actId="1076"/>
          <ac:picMkLst>
            <pc:docMk/>
            <pc:sldMk cId="2570985338" sldId="540"/>
            <ac:picMk id="5122" creationId="{7A34DF4B-6DF8-93FC-C25B-6E9815DE733C}"/>
          </ac:picMkLst>
        </pc:picChg>
        <pc:picChg chg="del">
          <ac:chgData name="Dang Van Nam" userId="78164017-92e4-499a-ad48-37647670bb7f" providerId="ADAL" clId="{37268DCB-0C09-D04C-819B-E6B622FDBAB7}" dt="2024-11-01T02:45:05.356" v="1639" actId="478"/>
          <ac:picMkLst>
            <pc:docMk/>
            <pc:sldMk cId="2570985338" sldId="540"/>
            <ac:picMk id="7172" creationId="{AE583B6D-F7B8-4CF7-CAF9-BF6B942DEFC9}"/>
          </ac:picMkLst>
        </pc:picChg>
        <pc:picChg chg="del">
          <ac:chgData name="Dang Van Nam" userId="78164017-92e4-499a-ad48-37647670bb7f" providerId="ADAL" clId="{37268DCB-0C09-D04C-819B-E6B622FDBAB7}" dt="2024-11-01T02:45:05.855" v="1640" actId="478"/>
          <ac:picMkLst>
            <pc:docMk/>
            <pc:sldMk cId="2570985338" sldId="540"/>
            <ac:picMk id="8194" creationId="{F7B284C9-BE88-6DDE-E74B-5A13CBB71068}"/>
          </ac:picMkLst>
        </pc:picChg>
      </pc:sldChg>
      <pc:sldChg chg="delSp del mod">
        <pc:chgData name="Dang Van Nam" userId="78164017-92e4-499a-ad48-37647670bb7f" providerId="ADAL" clId="{37268DCB-0C09-D04C-819B-E6B622FDBAB7}" dt="2024-11-01T02:44:35.047" v="1633" actId="2696"/>
        <pc:sldMkLst>
          <pc:docMk/>
          <pc:sldMk cId="3920742774" sldId="541"/>
        </pc:sldMkLst>
        <pc:spChg chg="del">
          <ac:chgData name="Dang Van Nam" userId="78164017-92e4-499a-ad48-37647670bb7f" providerId="ADAL" clId="{37268DCB-0C09-D04C-819B-E6B622FDBAB7}" dt="2024-11-01T02:42:11.691" v="1594" actId="478"/>
          <ac:spMkLst>
            <pc:docMk/>
            <pc:sldMk cId="3920742774" sldId="541"/>
            <ac:spMk id="4" creationId="{A6CA9435-4206-5D4D-4A99-496134EFF71D}"/>
          </ac:spMkLst>
        </pc:spChg>
        <pc:picChg chg="del">
          <ac:chgData name="Dang Van Nam" userId="78164017-92e4-499a-ad48-37647670bb7f" providerId="ADAL" clId="{37268DCB-0C09-D04C-819B-E6B622FDBAB7}" dt="2024-11-01T02:42:21.395" v="1596" actId="478"/>
          <ac:picMkLst>
            <pc:docMk/>
            <pc:sldMk cId="3920742774" sldId="541"/>
            <ac:picMk id="9220" creationId="{A8CEAC88-3755-5182-D91B-FD823E078530}"/>
          </ac:picMkLst>
        </pc:picChg>
      </pc:sldChg>
      <pc:sldChg chg="modSp mod">
        <pc:chgData name="Dang Van Nam" userId="78164017-92e4-499a-ad48-37647670bb7f" providerId="ADAL" clId="{37268DCB-0C09-D04C-819B-E6B622FDBAB7}" dt="2024-11-01T02:50:50.412" v="1686" actId="20577"/>
        <pc:sldMkLst>
          <pc:docMk/>
          <pc:sldMk cId="2633081785" sldId="542"/>
        </pc:sldMkLst>
        <pc:graphicFrameChg chg="modGraphic">
          <ac:chgData name="Dang Van Nam" userId="78164017-92e4-499a-ad48-37647670bb7f" providerId="ADAL" clId="{37268DCB-0C09-D04C-819B-E6B622FDBAB7}" dt="2024-11-01T02:50:50.412" v="1686" actId="20577"/>
          <ac:graphicFrameMkLst>
            <pc:docMk/>
            <pc:sldMk cId="2633081785" sldId="542"/>
            <ac:graphicFrameMk id="6" creationId="{7F76A35B-6B3E-E74E-606F-F5C30007F66E}"/>
          </ac:graphicFrameMkLst>
        </pc:graphicFrameChg>
      </pc:sldChg>
      <pc:sldChg chg="addSp delSp modSp mod">
        <pc:chgData name="Dang Van Nam" userId="78164017-92e4-499a-ad48-37647670bb7f" providerId="ADAL" clId="{37268DCB-0C09-D04C-819B-E6B622FDBAB7}" dt="2024-11-01T02:51:56.123" v="1705" actId="20577"/>
        <pc:sldMkLst>
          <pc:docMk/>
          <pc:sldMk cId="3880278833" sldId="543"/>
        </pc:sldMkLst>
        <pc:graphicFrameChg chg="modGraphic">
          <ac:chgData name="Dang Van Nam" userId="78164017-92e4-499a-ad48-37647670bb7f" providerId="ADAL" clId="{37268DCB-0C09-D04C-819B-E6B622FDBAB7}" dt="2024-11-01T02:51:56.123" v="1705" actId="20577"/>
          <ac:graphicFrameMkLst>
            <pc:docMk/>
            <pc:sldMk cId="3880278833" sldId="543"/>
            <ac:graphicFrameMk id="6" creationId="{7F76A35B-6B3E-E74E-606F-F5C30007F66E}"/>
          </ac:graphicFrameMkLst>
        </pc:graphicFrameChg>
        <pc:picChg chg="add mod">
          <ac:chgData name="Dang Van Nam" userId="78164017-92e4-499a-ad48-37647670bb7f" providerId="ADAL" clId="{37268DCB-0C09-D04C-819B-E6B622FDBAB7}" dt="2024-11-01T02:51:23.353" v="1691" actId="1076"/>
          <ac:picMkLst>
            <pc:docMk/>
            <pc:sldMk cId="3880278833" sldId="543"/>
            <ac:picMk id="7170" creationId="{4CFEBECD-8747-DDC2-B640-8FE892637EEF}"/>
          </ac:picMkLst>
        </pc:picChg>
        <pc:picChg chg="del">
          <ac:chgData name="Dang Van Nam" userId="78164017-92e4-499a-ad48-37647670bb7f" providerId="ADAL" clId="{37268DCB-0C09-D04C-819B-E6B622FDBAB7}" dt="2024-11-01T02:51:14.937" v="1687" actId="478"/>
          <ac:picMkLst>
            <pc:docMk/>
            <pc:sldMk cId="3880278833" sldId="543"/>
            <ac:picMk id="11266" creationId="{3D1D0980-4AC0-1198-A001-D44A5AF7636B}"/>
          </ac:picMkLst>
        </pc:picChg>
      </pc:sldChg>
      <pc:sldChg chg="addSp delSp modSp mod">
        <pc:chgData name="Dang Van Nam" userId="78164017-92e4-499a-ad48-37647670bb7f" providerId="ADAL" clId="{37268DCB-0C09-D04C-819B-E6B622FDBAB7}" dt="2024-11-01T02:53:55.123" v="1722" actId="1076"/>
        <pc:sldMkLst>
          <pc:docMk/>
          <pc:sldMk cId="951913115" sldId="544"/>
        </pc:sldMkLst>
        <pc:graphicFrameChg chg="add mod modGraphic">
          <ac:chgData name="Dang Van Nam" userId="78164017-92e4-499a-ad48-37647670bb7f" providerId="ADAL" clId="{37268DCB-0C09-D04C-819B-E6B622FDBAB7}" dt="2024-11-01T02:53:47.626" v="1718" actId="1076"/>
          <ac:graphicFrameMkLst>
            <pc:docMk/>
            <pc:sldMk cId="951913115" sldId="544"/>
            <ac:graphicFrameMk id="2" creationId="{0B6C68E9-4311-5A3D-9736-AFFA64AF5FE2}"/>
          </ac:graphicFrameMkLst>
        </pc:graphicFrameChg>
        <pc:graphicFrameChg chg="del">
          <ac:chgData name="Dang Van Nam" userId="78164017-92e4-499a-ad48-37647670bb7f" providerId="ADAL" clId="{37268DCB-0C09-D04C-819B-E6B622FDBAB7}" dt="2024-11-01T02:53:10.226" v="1708" actId="478"/>
          <ac:graphicFrameMkLst>
            <pc:docMk/>
            <pc:sldMk cId="951913115" sldId="544"/>
            <ac:graphicFrameMk id="4" creationId="{642A40A5-C4A9-6D33-06A6-0F5ECE96534C}"/>
          </ac:graphicFrameMkLst>
        </pc:graphicFrameChg>
        <pc:graphicFrameChg chg="del">
          <ac:chgData name="Dang Van Nam" userId="78164017-92e4-499a-ad48-37647670bb7f" providerId="ADAL" clId="{37268DCB-0C09-D04C-819B-E6B622FDBAB7}" dt="2024-11-01T02:53:08.227" v="1707" actId="478"/>
          <ac:graphicFrameMkLst>
            <pc:docMk/>
            <pc:sldMk cId="951913115" sldId="544"/>
            <ac:graphicFrameMk id="6" creationId="{7F76A35B-6B3E-E74E-606F-F5C30007F66E}"/>
          </ac:graphicFrameMkLst>
        </pc:graphicFrameChg>
        <pc:picChg chg="mod">
          <ac:chgData name="Dang Van Nam" userId="78164017-92e4-499a-ad48-37647670bb7f" providerId="ADAL" clId="{37268DCB-0C09-D04C-819B-E6B622FDBAB7}" dt="2024-11-01T02:53:55.123" v="1722" actId="1076"/>
          <ac:picMkLst>
            <pc:docMk/>
            <pc:sldMk cId="951913115" sldId="544"/>
            <ac:picMk id="3" creationId="{D3C4572A-B197-D0BF-4E07-C9FCB307FBCA}"/>
          </ac:picMkLst>
        </pc:picChg>
        <pc:picChg chg="add mod">
          <ac:chgData name="Dang Van Nam" userId="78164017-92e4-499a-ad48-37647670bb7f" providerId="ADAL" clId="{37268DCB-0C09-D04C-819B-E6B622FDBAB7}" dt="2024-11-01T02:53:53.643" v="1721" actId="14100"/>
          <ac:picMkLst>
            <pc:docMk/>
            <pc:sldMk cId="951913115" sldId="544"/>
            <ac:picMk id="7" creationId="{67983708-90C6-C237-D2AB-106E0F7D431F}"/>
          </ac:picMkLst>
        </pc:picChg>
        <pc:picChg chg="del">
          <ac:chgData name="Dang Van Nam" userId="78164017-92e4-499a-ad48-37647670bb7f" providerId="ADAL" clId="{37268DCB-0C09-D04C-819B-E6B622FDBAB7}" dt="2024-11-01T02:53:05.265" v="1706" actId="478"/>
          <ac:picMkLst>
            <pc:docMk/>
            <pc:sldMk cId="951913115" sldId="544"/>
            <ac:picMk id="12290" creationId="{EE810230-B6D8-70C0-31B5-02E6ADA41818}"/>
          </ac:picMkLst>
        </pc:picChg>
      </pc:sldChg>
      <pc:sldChg chg="modSp mod">
        <pc:chgData name="Dang Van Nam" userId="78164017-92e4-499a-ad48-37647670bb7f" providerId="ADAL" clId="{37268DCB-0C09-D04C-819B-E6B622FDBAB7}" dt="2024-11-01T02:55:00.395" v="1736" actId="20577"/>
        <pc:sldMkLst>
          <pc:docMk/>
          <pc:sldMk cId="2768925572" sldId="545"/>
        </pc:sldMkLst>
        <pc:graphicFrameChg chg="modGraphic">
          <ac:chgData name="Dang Van Nam" userId="78164017-92e4-499a-ad48-37647670bb7f" providerId="ADAL" clId="{37268DCB-0C09-D04C-819B-E6B622FDBAB7}" dt="2024-11-01T02:55:00.395" v="1736" actId="20577"/>
          <ac:graphicFrameMkLst>
            <pc:docMk/>
            <pc:sldMk cId="2768925572" sldId="545"/>
            <ac:graphicFrameMk id="6" creationId="{7F76A35B-6B3E-E74E-606F-F5C30007F66E}"/>
          </ac:graphicFrameMkLst>
        </pc:graphicFrameChg>
      </pc:sldChg>
      <pc:sldChg chg="modSp mod">
        <pc:chgData name="Dang Van Nam" userId="78164017-92e4-499a-ad48-37647670bb7f" providerId="ADAL" clId="{37268DCB-0C09-D04C-819B-E6B622FDBAB7}" dt="2024-11-01T02:56:11.323" v="1757" actId="1076"/>
        <pc:sldMkLst>
          <pc:docMk/>
          <pc:sldMk cId="1972157736" sldId="546"/>
        </pc:sldMkLst>
        <pc:spChg chg="mod">
          <ac:chgData name="Dang Van Nam" userId="78164017-92e4-499a-ad48-37647670bb7f" providerId="ADAL" clId="{37268DCB-0C09-D04C-819B-E6B622FDBAB7}" dt="2024-11-01T02:56:11.323" v="1757" actId="1076"/>
          <ac:spMkLst>
            <pc:docMk/>
            <pc:sldMk cId="1972157736" sldId="546"/>
            <ac:spMk id="7" creationId="{4D0CF73D-B4A9-6E0D-F662-530A163B2339}"/>
          </ac:spMkLst>
        </pc:spChg>
        <pc:graphicFrameChg chg="mod modGraphic">
          <ac:chgData name="Dang Van Nam" userId="78164017-92e4-499a-ad48-37647670bb7f" providerId="ADAL" clId="{37268DCB-0C09-D04C-819B-E6B622FDBAB7}" dt="2024-11-01T02:56:06.519" v="1756" actId="14734"/>
          <ac:graphicFrameMkLst>
            <pc:docMk/>
            <pc:sldMk cId="1972157736" sldId="546"/>
            <ac:graphicFrameMk id="6" creationId="{7F76A35B-6B3E-E74E-606F-F5C30007F66E}"/>
          </ac:graphicFrameMkLst>
        </pc:graphicFrameChg>
        <pc:picChg chg="mod">
          <ac:chgData name="Dang Van Nam" userId="78164017-92e4-499a-ad48-37647670bb7f" providerId="ADAL" clId="{37268DCB-0C09-D04C-819B-E6B622FDBAB7}" dt="2024-11-01T02:55:57.563" v="1753" actId="14100"/>
          <ac:picMkLst>
            <pc:docMk/>
            <pc:sldMk cId="1972157736" sldId="546"/>
            <ac:picMk id="14340" creationId="{F90B9C89-FE4D-303C-7C36-327C57D0543B}"/>
          </ac:picMkLst>
        </pc:picChg>
      </pc:sldChg>
      <pc:sldChg chg="modSp mod">
        <pc:chgData name="Dang Van Nam" userId="78164017-92e4-499a-ad48-37647670bb7f" providerId="ADAL" clId="{37268DCB-0C09-D04C-819B-E6B622FDBAB7}" dt="2024-11-01T02:57:30.688" v="1781" actId="1076"/>
        <pc:sldMkLst>
          <pc:docMk/>
          <pc:sldMk cId="2764237420" sldId="547"/>
        </pc:sldMkLst>
        <pc:spChg chg="mod">
          <ac:chgData name="Dang Van Nam" userId="78164017-92e4-499a-ad48-37647670bb7f" providerId="ADAL" clId="{37268DCB-0C09-D04C-819B-E6B622FDBAB7}" dt="2024-11-01T02:57:22.820" v="1778" actId="1076"/>
          <ac:spMkLst>
            <pc:docMk/>
            <pc:sldMk cId="2764237420" sldId="547"/>
            <ac:spMk id="4" creationId="{719A7A0A-59F0-5AB9-8C3F-3DF9F0F391A7}"/>
          </ac:spMkLst>
        </pc:spChg>
        <pc:graphicFrameChg chg="mod modGraphic">
          <ac:chgData name="Dang Van Nam" userId="78164017-92e4-499a-ad48-37647670bb7f" providerId="ADAL" clId="{37268DCB-0C09-D04C-819B-E6B622FDBAB7}" dt="2024-11-01T02:57:19.426" v="1777" actId="1076"/>
          <ac:graphicFrameMkLst>
            <pc:docMk/>
            <pc:sldMk cId="2764237420" sldId="547"/>
            <ac:graphicFrameMk id="6" creationId="{7F76A35B-6B3E-E74E-606F-F5C30007F66E}"/>
          </ac:graphicFrameMkLst>
        </pc:graphicFrameChg>
        <pc:picChg chg="mod">
          <ac:chgData name="Dang Van Nam" userId="78164017-92e4-499a-ad48-37647670bb7f" providerId="ADAL" clId="{37268DCB-0C09-D04C-819B-E6B622FDBAB7}" dt="2024-11-01T02:57:30.688" v="1781" actId="1076"/>
          <ac:picMkLst>
            <pc:docMk/>
            <pc:sldMk cId="2764237420" sldId="547"/>
            <ac:picMk id="3" creationId="{DB4C4838-4345-A940-B4DD-C03B23C3FFF3}"/>
          </ac:picMkLst>
        </pc:picChg>
        <pc:picChg chg="mod">
          <ac:chgData name="Dang Van Nam" userId="78164017-92e4-499a-ad48-37647670bb7f" providerId="ADAL" clId="{37268DCB-0C09-D04C-819B-E6B622FDBAB7}" dt="2024-11-01T02:57:28.058" v="1780" actId="1076"/>
          <ac:picMkLst>
            <pc:docMk/>
            <pc:sldMk cId="2764237420" sldId="547"/>
            <ac:picMk id="15362" creationId="{57348146-0670-BE23-BE5B-A4E729F19090}"/>
          </ac:picMkLst>
        </pc:picChg>
        <pc:picChg chg="mod">
          <ac:chgData name="Dang Van Nam" userId="78164017-92e4-499a-ad48-37647670bb7f" providerId="ADAL" clId="{37268DCB-0C09-D04C-819B-E6B622FDBAB7}" dt="2024-11-01T02:57:25.609" v="1779" actId="14100"/>
          <ac:picMkLst>
            <pc:docMk/>
            <pc:sldMk cId="2764237420" sldId="547"/>
            <ac:picMk id="15364" creationId="{09E05CF3-51AF-1AA4-2139-1DE9CBCAB7F7}"/>
          </ac:picMkLst>
        </pc:picChg>
      </pc:sldChg>
      <pc:sldChg chg="del">
        <pc:chgData name="Dang Van Nam" userId="78164017-92e4-499a-ad48-37647670bb7f" providerId="ADAL" clId="{37268DCB-0C09-D04C-819B-E6B622FDBAB7}" dt="2024-11-01T02:57:46.658" v="1783" actId="2696"/>
        <pc:sldMkLst>
          <pc:docMk/>
          <pc:sldMk cId="270906419" sldId="550"/>
        </pc:sldMkLst>
      </pc:sldChg>
      <pc:sldChg chg="del">
        <pc:chgData name="Dang Van Nam" userId="78164017-92e4-499a-ad48-37647670bb7f" providerId="ADAL" clId="{37268DCB-0C09-D04C-819B-E6B622FDBAB7}" dt="2024-11-01T02:57:46.271" v="1782" actId="2696"/>
        <pc:sldMkLst>
          <pc:docMk/>
          <pc:sldMk cId="1733698315" sldId="551"/>
        </pc:sldMkLst>
      </pc:sldChg>
      <pc:sldChg chg="modSp mod">
        <pc:chgData name="Dang Van Nam" userId="78164017-92e4-499a-ad48-37647670bb7f" providerId="ADAL" clId="{37268DCB-0C09-D04C-819B-E6B622FDBAB7}" dt="2024-11-01T02:19:02.789" v="1561" actId="20577"/>
        <pc:sldMkLst>
          <pc:docMk/>
          <pc:sldMk cId="1536660234" sldId="552"/>
        </pc:sldMkLst>
        <pc:spChg chg="mod">
          <ac:chgData name="Dang Van Nam" userId="78164017-92e4-499a-ad48-37647670bb7f" providerId="ADAL" clId="{37268DCB-0C09-D04C-819B-E6B622FDBAB7}" dt="2024-11-01T02:19:02.789" v="1561" actId="20577"/>
          <ac:spMkLst>
            <pc:docMk/>
            <pc:sldMk cId="1536660234" sldId="552"/>
            <ac:spMk id="10" creationId="{B9400D62-93A6-67B0-B31F-215F59BFC4A0}"/>
          </ac:spMkLst>
        </pc:spChg>
      </pc:sldChg>
      <pc:sldChg chg="modSp mod">
        <pc:chgData name="Dang Van Nam" userId="78164017-92e4-499a-ad48-37647670bb7f" providerId="ADAL" clId="{37268DCB-0C09-D04C-819B-E6B622FDBAB7}" dt="2024-11-01T02:13:45.779" v="1419" actId="20577"/>
        <pc:sldMkLst>
          <pc:docMk/>
          <pc:sldMk cId="2861220708" sldId="553"/>
        </pc:sldMkLst>
        <pc:spChg chg="mod">
          <ac:chgData name="Dang Van Nam" userId="78164017-92e4-499a-ad48-37647670bb7f" providerId="ADAL" clId="{37268DCB-0C09-D04C-819B-E6B622FDBAB7}" dt="2024-11-01T02:13:45.779" v="1419" actId="20577"/>
          <ac:spMkLst>
            <pc:docMk/>
            <pc:sldMk cId="2861220708" sldId="553"/>
            <ac:spMk id="10" creationId="{78A79043-41F8-86DC-2C77-D622A6A5A500}"/>
          </ac:spMkLst>
        </pc:spChg>
      </pc:sldChg>
      <pc:sldChg chg="modSp mod">
        <pc:chgData name="Dang Van Nam" userId="78164017-92e4-499a-ad48-37647670bb7f" providerId="ADAL" clId="{37268DCB-0C09-D04C-819B-E6B622FDBAB7}" dt="2024-11-01T02:18:56.220" v="1544" actId="20577"/>
        <pc:sldMkLst>
          <pc:docMk/>
          <pc:sldMk cId="3792011610" sldId="555"/>
        </pc:sldMkLst>
        <pc:spChg chg="mod">
          <ac:chgData name="Dang Van Nam" userId="78164017-92e4-499a-ad48-37647670bb7f" providerId="ADAL" clId="{37268DCB-0C09-D04C-819B-E6B622FDBAB7}" dt="2024-11-01T02:18:56.220" v="1544" actId="20577"/>
          <ac:spMkLst>
            <pc:docMk/>
            <pc:sldMk cId="3792011610" sldId="555"/>
            <ac:spMk id="10" creationId="{FA31D0B8-9177-AF1A-C879-3F80D91558BC}"/>
          </ac:spMkLst>
        </pc:spChg>
      </pc:sldChg>
      <pc:sldChg chg="addSp delSp modSp mod modAnim">
        <pc:chgData name="Dang Van Nam" userId="78164017-92e4-499a-ad48-37647670bb7f" providerId="ADAL" clId="{37268DCB-0C09-D04C-819B-E6B622FDBAB7}" dt="2024-11-13T14:22:02.073" v="1967"/>
        <pc:sldMkLst>
          <pc:docMk/>
          <pc:sldMk cId="1531924373" sldId="561"/>
        </pc:sldMkLst>
        <pc:spChg chg="add mod">
          <ac:chgData name="Dang Van Nam" userId="78164017-92e4-499a-ad48-37647670bb7f" providerId="ADAL" clId="{37268DCB-0C09-D04C-819B-E6B622FDBAB7}" dt="2024-11-13T14:19:20.522" v="1938"/>
          <ac:spMkLst>
            <pc:docMk/>
            <pc:sldMk cId="1531924373" sldId="561"/>
            <ac:spMk id="5" creationId="{A4BCBA31-6C3B-C19A-5A8D-7D94EFD0C1AE}"/>
          </ac:spMkLst>
        </pc:spChg>
        <pc:spChg chg="del">
          <ac:chgData name="Dang Van Nam" userId="78164017-92e4-499a-ad48-37647670bb7f" providerId="ADAL" clId="{37268DCB-0C09-D04C-819B-E6B622FDBAB7}" dt="2024-11-13T14:19:34.145" v="1940" actId="478"/>
          <ac:spMkLst>
            <pc:docMk/>
            <pc:sldMk cId="1531924373" sldId="561"/>
            <ac:spMk id="6" creationId="{16950734-A937-13AF-7524-9369EFC3EFEF}"/>
          </ac:spMkLst>
        </pc:spChg>
        <pc:spChg chg="add mod">
          <ac:chgData name="Dang Van Nam" userId="78164017-92e4-499a-ad48-37647670bb7f" providerId="ADAL" clId="{37268DCB-0C09-D04C-819B-E6B622FDBAB7}" dt="2024-11-13T14:19:20.522" v="1938"/>
          <ac:spMkLst>
            <pc:docMk/>
            <pc:sldMk cId="1531924373" sldId="561"/>
            <ac:spMk id="7" creationId="{30318B41-4232-DED2-E78A-07B1995677F6}"/>
          </ac:spMkLst>
        </pc:spChg>
        <pc:spChg chg="mod">
          <ac:chgData name="Dang Van Nam" userId="78164017-92e4-499a-ad48-37647670bb7f" providerId="ADAL" clId="{37268DCB-0C09-D04C-819B-E6B622FDBAB7}" dt="2024-11-01T02:15:12.071" v="1507" actId="20577"/>
          <ac:spMkLst>
            <pc:docMk/>
            <pc:sldMk cId="1531924373" sldId="561"/>
            <ac:spMk id="8" creationId="{D7B831B7-EC77-B1D5-1CA1-7AAE4C54582D}"/>
          </ac:spMkLst>
        </pc:spChg>
        <pc:spChg chg="add mod">
          <ac:chgData name="Dang Van Nam" userId="78164017-92e4-499a-ad48-37647670bb7f" providerId="ADAL" clId="{37268DCB-0C09-D04C-819B-E6B622FDBAB7}" dt="2024-11-13T14:19:42.830" v="1942" actId="207"/>
          <ac:spMkLst>
            <pc:docMk/>
            <pc:sldMk cId="1531924373" sldId="561"/>
            <ac:spMk id="9" creationId="{6CB92EBD-D73F-1F13-0B62-524928FE3897}"/>
          </ac:spMkLst>
        </pc:spChg>
        <pc:spChg chg="add mod">
          <ac:chgData name="Dang Van Nam" userId="78164017-92e4-499a-ad48-37647670bb7f" providerId="ADAL" clId="{37268DCB-0C09-D04C-819B-E6B622FDBAB7}" dt="2024-11-13T14:19:51.163" v="1943" actId="207"/>
          <ac:spMkLst>
            <pc:docMk/>
            <pc:sldMk cId="1531924373" sldId="561"/>
            <ac:spMk id="10" creationId="{DDDC603B-EFDE-9412-F165-83F1A835324F}"/>
          </ac:spMkLst>
        </pc:spChg>
        <pc:spChg chg="add del mod">
          <ac:chgData name="Dang Van Nam" userId="78164017-92e4-499a-ad48-37647670bb7f" providerId="ADAL" clId="{37268DCB-0C09-D04C-819B-E6B622FDBAB7}" dt="2024-11-13T14:19:36.410" v="1941" actId="478"/>
          <ac:spMkLst>
            <pc:docMk/>
            <pc:sldMk cId="1531924373" sldId="561"/>
            <ac:spMk id="12" creationId="{A983C94C-C519-7749-7EFE-9F31E466189B}"/>
          </ac:spMkLst>
        </pc:spChg>
        <pc:spChg chg="add mod">
          <ac:chgData name="Dang Van Nam" userId="78164017-92e4-499a-ad48-37647670bb7f" providerId="ADAL" clId="{37268DCB-0C09-D04C-819B-E6B622FDBAB7}" dt="2024-11-13T14:19:59.990" v="1944"/>
          <ac:spMkLst>
            <pc:docMk/>
            <pc:sldMk cId="1531924373" sldId="561"/>
            <ac:spMk id="16" creationId="{A82F8BC3-98C2-226C-D079-74438E31AA66}"/>
          </ac:spMkLst>
        </pc:spChg>
        <pc:spChg chg="add mod">
          <ac:chgData name="Dang Van Nam" userId="78164017-92e4-499a-ad48-37647670bb7f" providerId="ADAL" clId="{37268DCB-0C09-D04C-819B-E6B622FDBAB7}" dt="2024-11-13T14:19:59.990" v="1944"/>
          <ac:spMkLst>
            <pc:docMk/>
            <pc:sldMk cId="1531924373" sldId="561"/>
            <ac:spMk id="17" creationId="{452A25AA-4AA4-5F5D-A1FD-BA79CA7D2089}"/>
          </ac:spMkLst>
        </pc:spChg>
        <pc:spChg chg="add mod">
          <ac:chgData name="Dang Van Nam" userId="78164017-92e4-499a-ad48-37647670bb7f" providerId="ADAL" clId="{37268DCB-0C09-D04C-819B-E6B622FDBAB7}" dt="2024-11-13T14:19:59.990" v="1944"/>
          <ac:spMkLst>
            <pc:docMk/>
            <pc:sldMk cId="1531924373" sldId="561"/>
            <ac:spMk id="18" creationId="{B65C133F-2842-195C-28F1-E813571D6695}"/>
          </ac:spMkLst>
        </pc:spChg>
        <pc:spChg chg="add mod">
          <ac:chgData name="Dang Van Nam" userId="78164017-92e4-499a-ad48-37647670bb7f" providerId="ADAL" clId="{37268DCB-0C09-D04C-819B-E6B622FDBAB7}" dt="2024-11-13T14:19:59.990" v="1944"/>
          <ac:spMkLst>
            <pc:docMk/>
            <pc:sldMk cId="1531924373" sldId="561"/>
            <ac:spMk id="19" creationId="{8A3738B2-F28E-2591-94B5-1FAFBE52392E}"/>
          </ac:spMkLst>
        </pc:spChg>
        <pc:spChg chg="add mod">
          <ac:chgData name="Dang Van Nam" userId="78164017-92e4-499a-ad48-37647670bb7f" providerId="ADAL" clId="{37268DCB-0C09-D04C-819B-E6B622FDBAB7}" dt="2024-11-13T14:21:05.157" v="1951"/>
          <ac:spMkLst>
            <pc:docMk/>
            <pc:sldMk cId="1531924373" sldId="561"/>
            <ac:spMk id="22" creationId="{D70F1CDB-F2B4-19DE-FEE0-5A9877A8C65E}"/>
          </ac:spMkLst>
        </pc:spChg>
        <pc:spChg chg="add mod">
          <ac:chgData name="Dang Van Nam" userId="78164017-92e4-499a-ad48-37647670bb7f" providerId="ADAL" clId="{37268DCB-0C09-D04C-819B-E6B622FDBAB7}" dt="2024-11-13T14:21:05.157" v="1951"/>
          <ac:spMkLst>
            <pc:docMk/>
            <pc:sldMk cId="1531924373" sldId="561"/>
            <ac:spMk id="23" creationId="{3769BDA0-1BF8-2D5D-C1D4-159E38BC3407}"/>
          </ac:spMkLst>
        </pc:spChg>
        <pc:spChg chg="add mod">
          <ac:chgData name="Dang Van Nam" userId="78164017-92e4-499a-ad48-37647670bb7f" providerId="ADAL" clId="{37268DCB-0C09-D04C-819B-E6B622FDBAB7}" dt="2024-11-13T14:21:05.157" v="1951"/>
          <ac:spMkLst>
            <pc:docMk/>
            <pc:sldMk cId="1531924373" sldId="561"/>
            <ac:spMk id="24" creationId="{EAE674D3-BFE0-C103-647F-C4D69EEEB677}"/>
          </ac:spMkLst>
        </pc:spChg>
        <pc:spChg chg="add mod">
          <ac:chgData name="Dang Van Nam" userId="78164017-92e4-499a-ad48-37647670bb7f" providerId="ADAL" clId="{37268DCB-0C09-D04C-819B-E6B622FDBAB7}" dt="2024-11-13T14:21:05.157" v="1951"/>
          <ac:spMkLst>
            <pc:docMk/>
            <pc:sldMk cId="1531924373" sldId="561"/>
            <ac:spMk id="25" creationId="{35CE02E6-68FC-6D9A-35FB-40060D27ABED}"/>
          </ac:spMkLst>
        </pc:spChg>
        <pc:spChg chg="add mod">
          <ac:chgData name="Dang Van Nam" userId="78164017-92e4-499a-ad48-37647670bb7f" providerId="ADAL" clId="{37268DCB-0C09-D04C-819B-E6B622FDBAB7}" dt="2024-11-13T14:21:31.634" v="1955"/>
          <ac:spMkLst>
            <pc:docMk/>
            <pc:sldMk cId="1531924373" sldId="561"/>
            <ac:spMk id="28" creationId="{91EEEC07-34E8-2564-6696-E79650EF2220}"/>
          </ac:spMkLst>
        </pc:spChg>
        <pc:spChg chg="add mod">
          <ac:chgData name="Dang Van Nam" userId="78164017-92e4-499a-ad48-37647670bb7f" providerId="ADAL" clId="{37268DCB-0C09-D04C-819B-E6B622FDBAB7}" dt="2024-11-13T14:21:31.634" v="1955"/>
          <ac:spMkLst>
            <pc:docMk/>
            <pc:sldMk cId="1531924373" sldId="561"/>
            <ac:spMk id="29" creationId="{16C711BF-90C0-7BCE-8C19-AB85ACE3864B}"/>
          </ac:spMkLst>
        </pc:spChg>
        <pc:spChg chg="add mod">
          <ac:chgData name="Dang Van Nam" userId="78164017-92e4-499a-ad48-37647670bb7f" providerId="ADAL" clId="{37268DCB-0C09-D04C-819B-E6B622FDBAB7}" dt="2024-11-13T14:21:31.634" v="1955"/>
          <ac:spMkLst>
            <pc:docMk/>
            <pc:sldMk cId="1531924373" sldId="561"/>
            <ac:spMk id="30" creationId="{D104AB55-F466-635C-3167-B89038538244}"/>
          </ac:spMkLst>
        </pc:spChg>
        <pc:spChg chg="add mod">
          <ac:chgData name="Dang Van Nam" userId="78164017-92e4-499a-ad48-37647670bb7f" providerId="ADAL" clId="{37268DCB-0C09-D04C-819B-E6B622FDBAB7}" dt="2024-11-13T14:21:31.634" v="1955"/>
          <ac:spMkLst>
            <pc:docMk/>
            <pc:sldMk cId="1531924373" sldId="561"/>
            <ac:spMk id="31" creationId="{873A11F9-C7FA-E360-D80B-4D84C34C2E6E}"/>
          </ac:spMkLst>
        </pc:spChg>
        <pc:spChg chg="add mod">
          <ac:chgData name="Dang Van Nam" userId="78164017-92e4-499a-ad48-37647670bb7f" providerId="ADAL" clId="{37268DCB-0C09-D04C-819B-E6B622FDBAB7}" dt="2024-11-13T14:21:50.760" v="1959"/>
          <ac:spMkLst>
            <pc:docMk/>
            <pc:sldMk cId="1531924373" sldId="561"/>
            <ac:spMk id="34" creationId="{FE754864-ECAF-01CC-348A-627B3E6FB66B}"/>
          </ac:spMkLst>
        </pc:spChg>
        <pc:spChg chg="add mod">
          <ac:chgData name="Dang Van Nam" userId="78164017-92e4-499a-ad48-37647670bb7f" providerId="ADAL" clId="{37268DCB-0C09-D04C-819B-E6B622FDBAB7}" dt="2024-11-13T14:21:50.760" v="1959"/>
          <ac:spMkLst>
            <pc:docMk/>
            <pc:sldMk cId="1531924373" sldId="561"/>
            <ac:spMk id="35" creationId="{7F75517B-C532-C2CD-07B4-48F2803AB6C6}"/>
          </ac:spMkLst>
        </pc:spChg>
        <pc:spChg chg="add mod">
          <ac:chgData name="Dang Van Nam" userId="78164017-92e4-499a-ad48-37647670bb7f" providerId="ADAL" clId="{37268DCB-0C09-D04C-819B-E6B622FDBAB7}" dt="2024-11-13T14:21:50.760" v="1959"/>
          <ac:spMkLst>
            <pc:docMk/>
            <pc:sldMk cId="1531924373" sldId="561"/>
            <ac:spMk id="36" creationId="{6224E91F-7222-A5E8-3F7F-08C47C2D2421}"/>
          </ac:spMkLst>
        </pc:spChg>
        <pc:spChg chg="add mod">
          <ac:chgData name="Dang Van Nam" userId="78164017-92e4-499a-ad48-37647670bb7f" providerId="ADAL" clId="{37268DCB-0C09-D04C-819B-E6B622FDBAB7}" dt="2024-11-13T14:21:50.760" v="1959"/>
          <ac:spMkLst>
            <pc:docMk/>
            <pc:sldMk cId="1531924373" sldId="561"/>
            <ac:spMk id="37" creationId="{14856649-9806-B9CB-8194-8F9C237F9239}"/>
          </ac:spMkLst>
        </pc:spChg>
        <pc:grpChg chg="add mod">
          <ac:chgData name="Dang Van Nam" userId="78164017-92e4-499a-ad48-37647670bb7f" providerId="ADAL" clId="{37268DCB-0C09-D04C-819B-E6B622FDBAB7}" dt="2024-11-13T14:19:42.830" v="1942" actId="207"/>
          <ac:grpSpMkLst>
            <pc:docMk/>
            <pc:sldMk cId="1531924373" sldId="561"/>
            <ac:grpSpMk id="2" creationId="{95A71334-FBD6-DE28-2543-5E964BEEB0A2}"/>
          </ac:grpSpMkLst>
        </pc:grpChg>
        <pc:grpChg chg="add mod">
          <ac:chgData name="Dang Van Nam" userId="78164017-92e4-499a-ad48-37647670bb7f" providerId="ADAL" clId="{37268DCB-0C09-D04C-819B-E6B622FDBAB7}" dt="2024-11-13T14:19:23.906" v="1939" actId="1076"/>
          <ac:grpSpMkLst>
            <pc:docMk/>
            <pc:sldMk cId="1531924373" sldId="561"/>
            <ac:grpSpMk id="4" creationId="{95F0B95C-283B-DB04-4576-81C2EED19099}"/>
          </ac:grpSpMkLst>
        </pc:grpChg>
        <pc:grpChg chg="add mod">
          <ac:chgData name="Dang Van Nam" userId="78164017-92e4-499a-ad48-37647670bb7f" providerId="ADAL" clId="{37268DCB-0C09-D04C-819B-E6B622FDBAB7}" dt="2024-11-13T14:20:05.905" v="1945" actId="1076"/>
          <ac:grpSpMkLst>
            <pc:docMk/>
            <pc:sldMk cId="1531924373" sldId="561"/>
            <ac:grpSpMk id="14" creationId="{071410A3-D7E7-6BD9-040E-87CE4B219BD5}"/>
          </ac:grpSpMkLst>
        </pc:grpChg>
        <pc:grpChg chg="add mod">
          <ac:chgData name="Dang Van Nam" userId="78164017-92e4-499a-ad48-37647670bb7f" providerId="ADAL" clId="{37268DCB-0C09-D04C-819B-E6B622FDBAB7}" dt="2024-11-13T14:20:05.905" v="1945" actId="1076"/>
          <ac:grpSpMkLst>
            <pc:docMk/>
            <pc:sldMk cId="1531924373" sldId="561"/>
            <ac:grpSpMk id="15" creationId="{6A3AE05B-CBAB-09DC-A8FC-D03AF2AEB2E0}"/>
          </ac:grpSpMkLst>
        </pc:grpChg>
        <pc:grpChg chg="add mod">
          <ac:chgData name="Dang Van Nam" userId="78164017-92e4-499a-ad48-37647670bb7f" providerId="ADAL" clId="{37268DCB-0C09-D04C-819B-E6B622FDBAB7}" dt="2024-11-13T14:21:08.947" v="1952" actId="1076"/>
          <ac:grpSpMkLst>
            <pc:docMk/>
            <pc:sldMk cId="1531924373" sldId="561"/>
            <ac:grpSpMk id="20" creationId="{720161E7-B087-F351-32A4-F904E7E069A1}"/>
          </ac:grpSpMkLst>
        </pc:grpChg>
        <pc:grpChg chg="add mod">
          <ac:chgData name="Dang Van Nam" userId="78164017-92e4-499a-ad48-37647670bb7f" providerId="ADAL" clId="{37268DCB-0C09-D04C-819B-E6B622FDBAB7}" dt="2024-11-13T14:21:08.947" v="1952" actId="1076"/>
          <ac:grpSpMkLst>
            <pc:docMk/>
            <pc:sldMk cId="1531924373" sldId="561"/>
            <ac:grpSpMk id="21" creationId="{2884AF8C-F4D3-58AB-1183-D88DC6D644E2}"/>
          </ac:grpSpMkLst>
        </pc:grpChg>
        <pc:grpChg chg="add mod">
          <ac:chgData name="Dang Van Nam" userId="78164017-92e4-499a-ad48-37647670bb7f" providerId="ADAL" clId="{37268DCB-0C09-D04C-819B-E6B622FDBAB7}" dt="2024-11-13T14:21:35.729" v="1956" actId="1076"/>
          <ac:grpSpMkLst>
            <pc:docMk/>
            <pc:sldMk cId="1531924373" sldId="561"/>
            <ac:grpSpMk id="26" creationId="{C11EB6BD-613D-C27C-158C-476947F7B050}"/>
          </ac:grpSpMkLst>
        </pc:grpChg>
        <pc:grpChg chg="add mod">
          <ac:chgData name="Dang Van Nam" userId="78164017-92e4-499a-ad48-37647670bb7f" providerId="ADAL" clId="{37268DCB-0C09-D04C-819B-E6B622FDBAB7}" dt="2024-11-13T14:21:35.729" v="1956" actId="1076"/>
          <ac:grpSpMkLst>
            <pc:docMk/>
            <pc:sldMk cId="1531924373" sldId="561"/>
            <ac:grpSpMk id="27" creationId="{D9BF64C4-E2A2-178A-4B00-4606B7D2A97A}"/>
          </ac:grpSpMkLst>
        </pc:grpChg>
        <pc:grpChg chg="add mod">
          <ac:chgData name="Dang Van Nam" userId="78164017-92e4-499a-ad48-37647670bb7f" providerId="ADAL" clId="{37268DCB-0C09-D04C-819B-E6B622FDBAB7}" dt="2024-11-13T14:21:57.095" v="1965" actId="1037"/>
          <ac:grpSpMkLst>
            <pc:docMk/>
            <pc:sldMk cId="1531924373" sldId="561"/>
            <ac:grpSpMk id="32" creationId="{A81D3193-B1D5-8144-FDCE-67285252347D}"/>
          </ac:grpSpMkLst>
        </pc:grpChg>
        <pc:grpChg chg="add mod">
          <ac:chgData name="Dang Van Nam" userId="78164017-92e4-499a-ad48-37647670bb7f" providerId="ADAL" clId="{37268DCB-0C09-D04C-819B-E6B622FDBAB7}" dt="2024-11-13T14:21:57.095" v="1965" actId="1037"/>
          <ac:grpSpMkLst>
            <pc:docMk/>
            <pc:sldMk cId="1531924373" sldId="561"/>
            <ac:grpSpMk id="33" creationId="{A29F61AB-4398-E526-7C95-D6DDF813A1AF}"/>
          </ac:grpSpMkLst>
        </pc:grpChg>
        <pc:graphicFrameChg chg="del mod">
          <ac:chgData name="Dang Van Nam" userId="78164017-92e4-499a-ad48-37647670bb7f" providerId="ADAL" clId="{37268DCB-0C09-D04C-819B-E6B622FDBAB7}" dt="2024-11-13T14:19:14.356" v="1937" actId="478"/>
          <ac:graphicFrameMkLst>
            <pc:docMk/>
            <pc:sldMk cId="1531924373" sldId="561"/>
            <ac:graphicFrameMk id="3" creationId="{8E1CF51C-12C2-B9B9-03A0-C6B84497FD3B}"/>
          </ac:graphicFrameMkLst>
        </pc:graphicFrameChg>
      </pc:sldChg>
      <pc:sldChg chg="addSp delSp modSp mod modAnim">
        <pc:chgData name="Dang Van Nam" userId="78164017-92e4-499a-ad48-37647670bb7f" providerId="ADAL" clId="{37268DCB-0C09-D04C-819B-E6B622FDBAB7}" dt="2024-11-13T14:22:57.867" v="1969"/>
        <pc:sldMkLst>
          <pc:docMk/>
          <pc:sldMk cId="2150846234" sldId="562"/>
        </pc:sldMkLst>
        <pc:spChg chg="add del mod">
          <ac:chgData name="Dang Van Nam" userId="78164017-92e4-499a-ad48-37647670bb7f" providerId="ADAL" clId="{37268DCB-0C09-D04C-819B-E6B622FDBAB7}" dt="2024-11-01T02:09:03.582" v="1374" actId="478"/>
          <ac:spMkLst>
            <pc:docMk/>
            <pc:sldMk cId="2150846234" sldId="562"/>
            <ac:spMk id="2" creationId="{07C8651B-DBDA-7998-308E-6F1260048312}"/>
          </ac:spMkLst>
        </pc:spChg>
        <pc:spChg chg="del">
          <ac:chgData name="Dang Van Nam" userId="78164017-92e4-499a-ad48-37647670bb7f" providerId="ADAL" clId="{37268DCB-0C09-D04C-819B-E6B622FDBAB7}" dt="2024-11-01T02:10:51.101" v="1387" actId="478"/>
          <ac:spMkLst>
            <pc:docMk/>
            <pc:sldMk cId="2150846234" sldId="562"/>
            <ac:spMk id="6" creationId="{40527FAA-5B29-BAA2-3755-F4DAD80FC995}"/>
          </ac:spMkLst>
        </pc:spChg>
        <pc:spChg chg="add del mod">
          <ac:chgData name="Dang Van Nam" userId="78164017-92e4-499a-ad48-37647670bb7f" providerId="ADAL" clId="{37268DCB-0C09-D04C-819B-E6B622FDBAB7}" dt="2024-11-01T02:10:53.465" v="1388" actId="478"/>
          <ac:spMkLst>
            <pc:docMk/>
            <pc:sldMk cId="2150846234" sldId="562"/>
            <ac:spMk id="7" creationId="{A416B14D-B73A-50DE-98A5-49205FAA2862}"/>
          </ac:spMkLst>
        </pc:spChg>
        <pc:spChg chg="mod">
          <ac:chgData name="Dang Van Nam" userId="78164017-92e4-499a-ad48-37647670bb7f" providerId="ADAL" clId="{37268DCB-0C09-D04C-819B-E6B622FDBAB7}" dt="2024-11-01T02:15:06.574" v="1490" actId="20577"/>
          <ac:spMkLst>
            <pc:docMk/>
            <pc:sldMk cId="2150846234" sldId="562"/>
            <ac:spMk id="8" creationId="{9F7B4936-59C6-EF86-E328-5C8251A487ED}"/>
          </ac:spMkLst>
        </pc:spChg>
        <pc:graphicFrameChg chg="del mod">
          <ac:chgData name="Dang Van Nam" userId="78164017-92e4-499a-ad48-37647670bb7f" providerId="ADAL" clId="{37268DCB-0C09-D04C-819B-E6B622FDBAB7}" dt="2024-11-01T02:08:39.319" v="1371" actId="478"/>
          <ac:graphicFrameMkLst>
            <pc:docMk/>
            <pc:sldMk cId="2150846234" sldId="562"/>
            <ac:graphicFrameMk id="3" creationId="{949F69F3-BE30-68A3-EF1B-8F1D1E5E09EA}"/>
          </ac:graphicFrameMkLst>
        </pc:graphicFrameChg>
        <pc:picChg chg="add mod">
          <ac:chgData name="Dang Van Nam" userId="78164017-92e4-499a-ad48-37647670bb7f" providerId="ADAL" clId="{37268DCB-0C09-D04C-819B-E6B622FDBAB7}" dt="2024-11-01T03:07:38.119" v="1871" actId="1076"/>
          <ac:picMkLst>
            <pc:docMk/>
            <pc:sldMk cId="2150846234" sldId="562"/>
            <ac:picMk id="4" creationId="{4AB9CA67-139E-0E2B-F353-778365E6C40E}"/>
          </ac:picMkLst>
        </pc:picChg>
        <pc:picChg chg="add del mod">
          <ac:chgData name="Dang Van Nam" userId="78164017-92e4-499a-ad48-37647670bb7f" providerId="ADAL" clId="{37268DCB-0C09-D04C-819B-E6B622FDBAB7}" dt="2024-11-01T02:12:44.633" v="1389" actId="478"/>
          <ac:picMkLst>
            <pc:docMk/>
            <pc:sldMk cId="2150846234" sldId="562"/>
            <ac:picMk id="1025" creationId="{A95DAA6D-2BE0-E7EF-B2DE-891DFA2A663C}"/>
          </ac:picMkLst>
        </pc:picChg>
        <pc:picChg chg="add mod">
          <ac:chgData name="Dang Van Nam" userId="78164017-92e4-499a-ad48-37647670bb7f" providerId="ADAL" clId="{37268DCB-0C09-D04C-819B-E6B622FDBAB7}" dt="2024-11-01T03:07:41.652" v="1872" actId="1076"/>
          <ac:picMkLst>
            <pc:docMk/>
            <pc:sldMk cId="2150846234" sldId="562"/>
            <ac:picMk id="1028" creationId="{E9CE1CBE-CD0E-9289-CCEE-F147E50E6E95}"/>
          </ac:picMkLst>
        </pc:picChg>
      </pc:sldChg>
      <pc:sldChg chg="addSp delSp modSp mod modAnim">
        <pc:chgData name="Dang Van Nam" userId="78164017-92e4-499a-ad48-37647670bb7f" providerId="ADAL" clId="{37268DCB-0C09-D04C-819B-E6B622FDBAB7}" dt="2024-11-13T08:18:27.805" v="1885"/>
        <pc:sldMkLst>
          <pc:docMk/>
          <pc:sldMk cId="1166521589" sldId="565"/>
        </pc:sldMkLst>
        <pc:spChg chg="add mod">
          <ac:chgData name="Dang Van Nam" userId="78164017-92e4-499a-ad48-37647670bb7f" providerId="ADAL" clId="{37268DCB-0C09-D04C-819B-E6B622FDBAB7}" dt="2024-11-01T03:15:17.211" v="1875" actId="1076"/>
          <ac:spMkLst>
            <pc:docMk/>
            <pc:sldMk cId="1166521589" sldId="565"/>
            <ac:spMk id="4" creationId="{77323F85-FEDE-F471-652E-93846B60945D}"/>
          </ac:spMkLst>
        </pc:spChg>
        <pc:spChg chg="mod">
          <ac:chgData name="Dang Van Nam" userId="78164017-92e4-499a-ad48-37647670bb7f" providerId="ADAL" clId="{37268DCB-0C09-D04C-819B-E6B622FDBAB7}" dt="2024-11-01T01:29:30.044" v="11" actId="14100"/>
          <ac:spMkLst>
            <pc:docMk/>
            <pc:sldMk cId="1166521589" sldId="565"/>
            <ac:spMk id="6" creationId="{F31A8972-A1E3-6732-F39D-EC8935E97FB0}"/>
          </ac:spMkLst>
        </pc:spChg>
        <pc:spChg chg="add mod">
          <ac:chgData name="Dang Van Nam" userId="78164017-92e4-499a-ad48-37647670bb7f" providerId="ADAL" clId="{37268DCB-0C09-D04C-819B-E6B622FDBAB7}" dt="2024-11-01T01:44:55.645" v="128" actId="255"/>
          <ac:spMkLst>
            <pc:docMk/>
            <pc:sldMk cId="1166521589" sldId="565"/>
            <ac:spMk id="9" creationId="{7080468B-8E3C-613D-DBC7-843EAF1E6B60}"/>
          </ac:spMkLst>
        </pc:spChg>
        <pc:graphicFrameChg chg="mod">
          <ac:chgData name="Dang Van Nam" userId="78164017-92e4-499a-ad48-37647670bb7f" providerId="ADAL" clId="{37268DCB-0C09-D04C-819B-E6B622FDBAB7}" dt="2024-11-01T01:46:48.870" v="146" actId="20577"/>
          <ac:graphicFrameMkLst>
            <pc:docMk/>
            <pc:sldMk cId="1166521589" sldId="565"/>
            <ac:graphicFrameMk id="5" creationId="{049EC7C5-C5CF-ED8D-33CD-13E95B3945D6}"/>
          </ac:graphicFrameMkLst>
        </pc:graphicFrameChg>
        <pc:picChg chg="add mod">
          <ac:chgData name="Dang Van Nam" userId="78164017-92e4-499a-ad48-37647670bb7f" providerId="ADAL" clId="{37268DCB-0C09-D04C-819B-E6B622FDBAB7}" dt="2024-11-01T03:15:13.800" v="1874" actId="14100"/>
          <ac:picMkLst>
            <pc:docMk/>
            <pc:sldMk cId="1166521589" sldId="565"/>
            <ac:picMk id="2" creationId="{C5ABFBC1-C7BA-800F-2168-8C4B4CB29EEA}"/>
          </ac:picMkLst>
        </pc:picChg>
        <pc:picChg chg="add del mod">
          <ac:chgData name="Dang Van Nam" userId="78164017-92e4-499a-ad48-37647670bb7f" providerId="ADAL" clId="{37268DCB-0C09-D04C-819B-E6B622FDBAB7}" dt="2024-11-01T01:42:34.852" v="96" actId="478"/>
          <ac:picMkLst>
            <pc:docMk/>
            <pc:sldMk cId="1166521589" sldId="565"/>
            <ac:picMk id="3" creationId="{79466E2B-3A52-0760-DDDA-CCFD5C6F3624}"/>
          </ac:picMkLst>
        </pc:picChg>
        <pc:picChg chg="add mod">
          <ac:chgData name="Dang Van Nam" userId="78164017-92e4-499a-ad48-37647670bb7f" providerId="ADAL" clId="{37268DCB-0C09-D04C-819B-E6B622FDBAB7}" dt="2024-11-01T03:15:18.554" v="1876" actId="1076"/>
          <ac:picMkLst>
            <pc:docMk/>
            <pc:sldMk cId="1166521589" sldId="565"/>
            <ac:picMk id="7" creationId="{DDB29A1E-2CEE-FA7C-178D-FB4F639841C1}"/>
          </ac:picMkLst>
        </pc:picChg>
      </pc:sldChg>
      <pc:sldChg chg="addSp delSp modSp mod delAnim modAnim">
        <pc:chgData name="Dang Van Nam" userId="78164017-92e4-499a-ad48-37647670bb7f" providerId="ADAL" clId="{37268DCB-0C09-D04C-819B-E6B622FDBAB7}" dt="2024-11-13T08:23:29.449" v="1892" actId="1076"/>
        <pc:sldMkLst>
          <pc:docMk/>
          <pc:sldMk cId="1147065069" sldId="566"/>
        </pc:sldMkLst>
        <pc:spChg chg="add del mod">
          <ac:chgData name="Dang Van Nam" userId="78164017-92e4-499a-ad48-37647670bb7f" providerId="ADAL" clId="{37268DCB-0C09-D04C-819B-E6B622FDBAB7}" dt="2024-11-01T01:45:20.637" v="132" actId="478"/>
          <ac:spMkLst>
            <pc:docMk/>
            <pc:sldMk cId="1147065069" sldId="566"/>
            <ac:spMk id="3" creationId="{1E69293A-20A5-DD93-ADC3-ACF1D03AFC86}"/>
          </ac:spMkLst>
        </pc:spChg>
        <pc:spChg chg="add del mod">
          <ac:chgData name="Dang Van Nam" userId="78164017-92e4-499a-ad48-37647670bb7f" providerId="ADAL" clId="{37268DCB-0C09-D04C-819B-E6B622FDBAB7}" dt="2024-11-01T01:45:22.444" v="134" actId="478"/>
          <ac:spMkLst>
            <pc:docMk/>
            <pc:sldMk cId="1147065069" sldId="566"/>
            <ac:spMk id="5" creationId="{E91B5496-5DC1-F51F-AC26-8DDCDE389FB8}"/>
          </ac:spMkLst>
        </pc:spChg>
        <pc:spChg chg="del">
          <ac:chgData name="Dang Van Nam" userId="78164017-92e4-499a-ad48-37647670bb7f" providerId="ADAL" clId="{37268DCB-0C09-D04C-819B-E6B622FDBAB7}" dt="2024-11-01T01:49:48.375" v="168" actId="21"/>
          <ac:spMkLst>
            <pc:docMk/>
            <pc:sldMk cId="1147065069" sldId="566"/>
            <ac:spMk id="8" creationId="{7D36B83E-956E-D3F5-D798-7956B7FC1723}"/>
          </ac:spMkLst>
        </pc:spChg>
        <pc:spChg chg="add mod">
          <ac:chgData name="Dang Van Nam" userId="78164017-92e4-499a-ad48-37647670bb7f" providerId="ADAL" clId="{37268DCB-0C09-D04C-819B-E6B622FDBAB7}" dt="2024-11-01T01:49:48.885" v="169"/>
          <ac:spMkLst>
            <pc:docMk/>
            <pc:sldMk cId="1147065069" sldId="566"/>
            <ac:spMk id="9" creationId="{62A45839-ADDC-1E3C-159B-298F7A02940C}"/>
          </ac:spMkLst>
        </pc:spChg>
        <pc:graphicFrameChg chg="mod">
          <ac:chgData name="Dang Van Nam" userId="78164017-92e4-499a-ad48-37647670bb7f" providerId="ADAL" clId="{37268DCB-0C09-D04C-819B-E6B622FDBAB7}" dt="2024-11-01T01:38:21.332" v="90" actId="255"/>
          <ac:graphicFrameMkLst>
            <pc:docMk/>
            <pc:sldMk cId="1147065069" sldId="566"/>
            <ac:graphicFrameMk id="2" creationId="{A00D5339-7D1E-A262-013F-88B863697C91}"/>
          </ac:graphicFrameMkLst>
        </pc:graphicFrameChg>
        <pc:picChg chg="add del mod">
          <ac:chgData name="Dang Van Nam" userId="78164017-92e4-499a-ad48-37647670bb7f" providerId="ADAL" clId="{37268DCB-0C09-D04C-819B-E6B622FDBAB7}" dt="2024-11-01T01:45:21.313" v="133" actId="478"/>
          <ac:picMkLst>
            <pc:docMk/>
            <pc:sldMk cId="1147065069" sldId="566"/>
            <ac:picMk id="4" creationId="{408C7F59-F460-9037-8D22-E6823A25E5B3}"/>
          </ac:picMkLst>
        </pc:picChg>
        <pc:picChg chg="add mod">
          <ac:chgData name="Dang Van Nam" userId="78164017-92e4-499a-ad48-37647670bb7f" providerId="ADAL" clId="{37268DCB-0C09-D04C-819B-E6B622FDBAB7}" dt="2024-11-01T03:15:44.414" v="1878" actId="1076"/>
          <ac:picMkLst>
            <pc:docMk/>
            <pc:sldMk cId="1147065069" sldId="566"/>
            <ac:picMk id="6" creationId="{0638BEFA-CB1E-F73A-0733-5C323BF93D55}"/>
          </ac:picMkLst>
        </pc:picChg>
        <pc:picChg chg="add mod">
          <ac:chgData name="Dang Van Nam" userId="78164017-92e4-499a-ad48-37647670bb7f" providerId="ADAL" clId="{37268DCB-0C09-D04C-819B-E6B622FDBAB7}" dt="2024-11-01T03:15:45.847" v="1879" actId="1076"/>
          <ac:picMkLst>
            <pc:docMk/>
            <pc:sldMk cId="1147065069" sldId="566"/>
            <ac:picMk id="7" creationId="{3B1A5642-41A0-81DD-79E2-6605D165338A}"/>
          </ac:picMkLst>
        </pc:picChg>
        <pc:picChg chg="add mod">
          <ac:chgData name="Dang Van Nam" userId="78164017-92e4-499a-ad48-37647670bb7f" providerId="ADAL" clId="{37268DCB-0C09-D04C-819B-E6B622FDBAB7}" dt="2024-11-13T08:23:29.449" v="1892" actId="1076"/>
          <ac:picMkLst>
            <pc:docMk/>
            <pc:sldMk cId="1147065069" sldId="566"/>
            <ac:picMk id="1026" creationId="{7C8B0FCB-4FFB-9F4E-61F2-C8C99082EADE}"/>
          </ac:picMkLst>
        </pc:picChg>
      </pc:sldChg>
      <pc:sldChg chg="addSp delSp modSp add mod">
        <pc:chgData name="Dang Van Nam" userId="78164017-92e4-499a-ad48-37647670bb7f" providerId="ADAL" clId="{37268DCB-0C09-D04C-819B-E6B622FDBAB7}" dt="2024-11-01T02:17:32.679" v="1516" actId="1076"/>
        <pc:sldMkLst>
          <pc:docMk/>
          <pc:sldMk cId="3352369138" sldId="567"/>
        </pc:sldMkLst>
        <pc:spChg chg="mod">
          <ac:chgData name="Dang Van Nam" userId="78164017-92e4-499a-ad48-37647670bb7f" providerId="ADAL" clId="{37268DCB-0C09-D04C-819B-E6B622FDBAB7}" dt="2024-11-01T02:15:01.030" v="1473" actId="20577"/>
          <ac:spMkLst>
            <pc:docMk/>
            <pc:sldMk cId="3352369138" sldId="567"/>
            <ac:spMk id="8" creationId="{6E9B890D-0DEF-9D50-0350-D8719DCA6726}"/>
          </ac:spMkLst>
        </pc:spChg>
        <pc:picChg chg="add mod">
          <ac:chgData name="Dang Van Nam" userId="78164017-92e4-499a-ad48-37647670bb7f" providerId="ADAL" clId="{37268DCB-0C09-D04C-819B-E6B622FDBAB7}" dt="2024-11-01T02:17:32.679" v="1516" actId="1076"/>
          <ac:picMkLst>
            <pc:docMk/>
            <pc:sldMk cId="3352369138" sldId="567"/>
            <ac:picMk id="2" creationId="{A0C1CE49-32EC-57BC-05BD-B94A0092A4E8}"/>
          </ac:picMkLst>
        </pc:picChg>
        <pc:picChg chg="del">
          <ac:chgData name="Dang Van Nam" userId="78164017-92e4-499a-ad48-37647670bb7f" providerId="ADAL" clId="{37268DCB-0C09-D04C-819B-E6B622FDBAB7}" dt="2024-11-01T02:14:55.336" v="1456" actId="478"/>
          <ac:picMkLst>
            <pc:docMk/>
            <pc:sldMk cId="3352369138" sldId="567"/>
            <ac:picMk id="4" creationId="{75865798-3742-7466-71E5-6941B85C59AB}"/>
          </ac:picMkLst>
        </pc:picChg>
        <pc:picChg chg="del">
          <ac:chgData name="Dang Van Nam" userId="78164017-92e4-499a-ad48-37647670bb7f" providerId="ADAL" clId="{37268DCB-0C09-D04C-819B-E6B622FDBAB7}" dt="2024-11-01T02:14:54.383" v="1455" actId="478"/>
          <ac:picMkLst>
            <pc:docMk/>
            <pc:sldMk cId="3352369138" sldId="567"/>
            <ac:picMk id="1028" creationId="{C43F50CB-E6A9-8002-7835-92D431279B84}"/>
          </ac:picMkLst>
        </pc:picChg>
        <pc:picChg chg="add del mod">
          <ac:chgData name="Dang Van Nam" userId="78164017-92e4-499a-ad48-37647670bb7f" providerId="ADAL" clId="{37268DCB-0C09-D04C-819B-E6B622FDBAB7}" dt="2024-11-01T02:17:26.309" v="1513" actId="478"/>
          <ac:picMkLst>
            <pc:docMk/>
            <pc:sldMk cId="3352369138" sldId="567"/>
            <ac:picMk id="3074" creationId="{45FD4E05-9B0F-939C-7452-0D59768877C1}"/>
          </ac:picMkLst>
        </pc:picChg>
      </pc:sldChg>
      <pc:sldChg chg="addSp delSp modSp add mod">
        <pc:chgData name="Dang Van Nam" userId="78164017-92e4-499a-ad48-37647670bb7f" providerId="ADAL" clId="{37268DCB-0C09-D04C-819B-E6B622FDBAB7}" dt="2024-11-13T14:11:57.651" v="1916" actId="1076"/>
        <pc:sldMkLst>
          <pc:docMk/>
          <pc:sldMk cId="3025448255" sldId="568"/>
        </pc:sldMkLst>
        <pc:spChg chg="add del mod">
          <ac:chgData name="Dang Van Nam" userId="78164017-92e4-499a-ad48-37647670bb7f" providerId="ADAL" clId="{37268DCB-0C09-D04C-819B-E6B622FDBAB7}" dt="2024-11-13T14:09:01.405" v="1911" actId="478"/>
          <ac:spMkLst>
            <pc:docMk/>
            <pc:sldMk cId="3025448255" sldId="568"/>
            <ac:spMk id="4" creationId="{D3A48ACB-FD78-CACB-4207-3882F3912CBF}"/>
          </ac:spMkLst>
        </pc:spChg>
        <pc:spChg chg="add mod">
          <ac:chgData name="Dang Van Nam" userId="78164017-92e4-499a-ad48-37647670bb7f" providerId="ADAL" clId="{37268DCB-0C09-D04C-819B-E6B622FDBAB7}" dt="2024-11-13T14:11:57.651" v="1916" actId="1076"/>
          <ac:spMkLst>
            <pc:docMk/>
            <pc:sldMk cId="3025448255" sldId="568"/>
            <ac:spMk id="5" creationId="{B1841AC6-A74A-CD4C-03E6-1D8E909822C3}"/>
          </ac:spMkLst>
        </pc:spChg>
        <pc:spChg chg="add mod">
          <ac:chgData name="Dang Van Nam" userId="78164017-92e4-499a-ad48-37647670bb7f" providerId="ADAL" clId="{37268DCB-0C09-D04C-819B-E6B622FDBAB7}" dt="2024-11-13T14:11:57.651" v="1916" actId="1076"/>
          <ac:spMkLst>
            <pc:docMk/>
            <pc:sldMk cId="3025448255" sldId="568"/>
            <ac:spMk id="10" creationId="{2705DE03-5EBC-5102-F3F4-D7445518A435}"/>
          </ac:spMkLst>
        </pc:spChg>
        <pc:graphicFrameChg chg="del">
          <ac:chgData name="Dang Van Nam" userId="78164017-92e4-499a-ad48-37647670bb7f" providerId="ADAL" clId="{37268DCB-0C09-D04C-819B-E6B622FDBAB7}" dt="2024-11-13T14:08:59.557" v="1910" actId="478"/>
          <ac:graphicFrameMkLst>
            <pc:docMk/>
            <pc:sldMk cId="3025448255" sldId="568"/>
            <ac:graphicFrameMk id="2" creationId="{B1595763-EE35-C1C7-FBB5-2F8BC5B21730}"/>
          </ac:graphicFrameMkLst>
        </pc:graphicFrameChg>
        <pc:picChg chg="del">
          <ac:chgData name="Dang Van Nam" userId="78164017-92e4-499a-ad48-37647670bb7f" providerId="ADAL" clId="{37268DCB-0C09-D04C-819B-E6B622FDBAB7}" dt="2024-11-13T14:09:03.200" v="1912" actId="478"/>
          <ac:picMkLst>
            <pc:docMk/>
            <pc:sldMk cId="3025448255" sldId="568"/>
            <ac:picMk id="6" creationId="{C0903459-B7F0-EAAA-F0AE-6CAD3D12FFD9}"/>
          </ac:picMkLst>
        </pc:picChg>
        <pc:picChg chg="del">
          <ac:chgData name="Dang Van Nam" userId="78164017-92e4-499a-ad48-37647670bb7f" providerId="ADAL" clId="{37268DCB-0C09-D04C-819B-E6B622FDBAB7}" dt="2024-11-13T14:09:04.468" v="1913" actId="478"/>
          <ac:picMkLst>
            <pc:docMk/>
            <pc:sldMk cId="3025448255" sldId="568"/>
            <ac:picMk id="7" creationId="{86CF0D3F-2102-CCBA-1253-25556E8FBC13}"/>
          </ac:picMkLst>
        </pc:picChg>
        <pc:picChg chg="add mod">
          <ac:chgData name="Dang Van Nam" userId="78164017-92e4-499a-ad48-37647670bb7f" providerId="ADAL" clId="{37268DCB-0C09-D04C-819B-E6B622FDBAB7}" dt="2024-11-13T14:11:57.651" v="1916" actId="1076"/>
          <ac:picMkLst>
            <pc:docMk/>
            <pc:sldMk cId="3025448255" sldId="568"/>
            <ac:picMk id="8" creationId="{801F0548-D701-EBFA-DB5F-A1815885322D}"/>
          </ac:picMkLst>
        </pc:picChg>
        <pc:picChg chg="del">
          <ac:chgData name="Dang Van Nam" userId="78164017-92e4-499a-ad48-37647670bb7f" providerId="ADAL" clId="{37268DCB-0C09-D04C-819B-E6B622FDBAB7}" dt="2024-11-13T14:11:45.243" v="1914" actId="478"/>
          <ac:picMkLst>
            <pc:docMk/>
            <pc:sldMk cId="3025448255" sldId="568"/>
            <ac:picMk id="1026" creationId="{6F8798B3-1EA9-D755-ED93-822AC58C8BFF}"/>
          </ac:picMkLst>
        </pc:picChg>
      </pc:sldChg>
      <pc:sldChg chg="add del">
        <pc:chgData name="Dang Van Nam" userId="78164017-92e4-499a-ad48-37647670bb7f" providerId="ADAL" clId="{37268DCB-0C09-D04C-819B-E6B622FDBAB7}" dt="2024-11-13T14:22:25.073" v="1968" actId="2696"/>
        <pc:sldMkLst>
          <pc:docMk/>
          <pc:sldMk cId="395243612" sldId="569"/>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D04A7D-2D02-4914-9B24-050BDC2D86B8}"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379EEEB1-A76D-4E75-9D33-26775C38B668}">
      <dgm:prSet custT="1"/>
      <dgm:spPr/>
      <dgm:t>
        <a:bodyPr/>
        <a:lstStyle/>
        <a:p>
          <a:pPr algn="just"/>
          <a:r>
            <a:rPr lang="en-US" sz="1800">
              <a:latin typeface="Cambria" panose="02040503050406030204" pitchFamily="18" charset="0"/>
            </a:rPr>
            <a:t>Dữ liệu là tài sản quan trọng của doanh nghiệp. Dữ liệu đóng vai trò then chốt trong nền kinh tế số hiện nay.</a:t>
          </a:r>
          <a:r>
            <a:rPr lang="vi-VN" sz="1800">
              <a:latin typeface="Cambria" panose="02040503050406030204" pitchFamily="18" charset="0"/>
            </a:rPr>
            <a:t> </a:t>
          </a:r>
          <a:r>
            <a:rPr lang="vi-VN" sz="1800">
              <a:latin typeface="Cambria" panose="02040503050406030204" pitchFamily="18" charset="0"/>
              <a:cs typeface="Calibri" panose="020F0502020204030204" pitchFamily="34" charset="0"/>
            </a:rPr>
            <a:t>Dữ liệu cung cấp cái nhìn tổng quan về hoạt động kinh doanh, khách hàng và thị trường</a:t>
          </a:r>
          <a:r>
            <a:rPr lang="vi-VN" sz="1800">
              <a:latin typeface="Cambria" panose="02040503050406030204" pitchFamily="18" charset="0"/>
            </a:rPr>
            <a:t>.</a:t>
          </a:r>
          <a:endParaRPr lang="en-US" sz="1800">
            <a:latin typeface="Cambria" panose="02040503050406030204" pitchFamily="18" charset="0"/>
          </a:endParaRPr>
        </a:p>
      </dgm:t>
    </dgm:pt>
    <dgm:pt modelId="{3B70BBCD-4D69-43BE-AA20-4CF64D9085F1}" type="parTrans" cxnId="{9756DCC5-DCD1-4508-977A-007E49F40B2D}">
      <dgm:prSet/>
      <dgm:spPr/>
      <dgm:t>
        <a:bodyPr/>
        <a:lstStyle/>
        <a:p>
          <a:endParaRPr lang="en-US"/>
        </a:p>
      </dgm:t>
    </dgm:pt>
    <dgm:pt modelId="{A7F108E3-4BD8-41FE-BD34-C2ECA8156A20}" type="sibTrans" cxnId="{9756DCC5-DCD1-4508-977A-007E49F40B2D}">
      <dgm:prSet/>
      <dgm:spPr>
        <a:solidFill>
          <a:schemeClr val="accent2">
            <a:lumMod val="60000"/>
            <a:lumOff val="40000"/>
            <a:alpha val="90000"/>
          </a:schemeClr>
        </a:solidFill>
        <a:ln>
          <a:solidFill>
            <a:schemeClr val="accent2">
              <a:lumMod val="75000"/>
              <a:alpha val="90000"/>
            </a:schemeClr>
          </a:solidFill>
        </a:ln>
      </dgm:spPr>
      <dgm:t>
        <a:bodyPr/>
        <a:lstStyle/>
        <a:p>
          <a:endParaRPr lang="en-US"/>
        </a:p>
      </dgm:t>
    </dgm:pt>
    <dgm:pt modelId="{8AB35788-8F0B-40E0-9B1D-FA9C35CC34D3}">
      <dgm:prSet custT="1"/>
      <dgm:spPr/>
      <dgm:t>
        <a:bodyPr/>
        <a:lstStyle/>
        <a:p>
          <a:pPr algn="just"/>
          <a:r>
            <a:rPr lang="en-US" sz="1800">
              <a:latin typeface="Cambria" panose="02040503050406030204" pitchFamily="18" charset="0"/>
            </a:rPr>
            <a:t>Dữ liệu hỗ trợ đưa ra các quyết định, chiến lược chính xác, nhanh chóng và xây dựng điều chỉnh chiến lược phát triển dài hạn cho doanh nghiệp </a:t>
          </a:r>
        </a:p>
      </dgm:t>
    </dgm:pt>
    <dgm:pt modelId="{A74527E7-8BDE-478C-96D0-242272FBADB4}" type="parTrans" cxnId="{1DE88A79-5EF2-4BBB-B5D4-0F6E252490C7}">
      <dgm:prSet/>
      <dgm:spPr/>
      <dgm:t>
        <a:bodyPr/>
        <a:lstStyle/>
        <a:p>
          <a:endParaRPr lang="en-US"/>
        </a:p>
      </dgm:t>
    </dgm:pt>
    <dgm:pt modelId="{48539A48-7A3B-4CE5-A597-37083F80C743}" type="sibTrans" cxnId="{1DE88A79-5EF2-4BBB-B5D4-0F6E252490C7}">
      <dgm:prSet/>
      <dgm:spPr/>
      <dgm:t>
        <a:bodyPr/>
        <a:lstStyle/>
        <a:p>
          <a:endParaRPr lang="en-US"/>
        </a:p>
      </dgm:t>
    </dgm:pt>
    <dgm:pt modelId="{D0534DE9-86BF-4231-82A5-EBAB6D9B702D}">
      <dgm:prSet custT="1"/>
      <dgm:spPr/>
      <dgm:t>
        <a:bodyPr/>
        <a:lstStyle/>
        <a:p>
          <a:pPr algn="just"/>
          <a:r>
            <a:rPr lang="en-US" sz="1800">
              <a:latin typeface="Cambria" panose="02040503050406030204" pitchFamily="18" charset="0"/>
            </a:rPr>
            <a:t>Dữ liệu cung cấp thông tin có ích,</a:t>
          </a:r>
          <a:r>
            <a:rPr lang="vi-VN" sz="1800">
              <a:latin typeface="Cambria" panose="02040503050406030204" pitchFamily="18" charset="0"/>
            </a:rPr>
            <a:t> cho phép doanh nghiệp thu thập và hiểu rõ hơn về hành vi, nhu cầu, và mong muốn của khách hàng, từ đó cải thiện dịch vụ và trải nghiệm khách hàng</a:t>
          </a:r>
          <a:endParaRPr lang="en-US" sz="1800">
            <a:latin typeface="Cambria" panose="02040503050406030204" pitchFamily="18" charset="0"/>
          </a:endParaRPr>
        </a:p>
      </dgm:t>
    </dgm:pt>
    <dgm:pt modelId="{D4E4D53F-6865-4BDE-B2C5-46425EF912D5}" type="parTrans" cxnId="{69096DB4-66B4-4648-9A6C-0E1D17CF8014}">
      <dgm:prSet/>
      <dgm:spPr/>
      <dgm:t>
        <a:bodyPr/>
        <a:lstStyle/>
        <a:p>
          <a:endParaRPr lang="en-US"/>
        </a:p>
      </dgm:t>
    </dgm:pt>
    <dgm:pt modelId="{7E75F8BD-5880-45AF-96CF-EF959C154A2F}" type="sibTrans" cxnId="{69096DB4-66B4-4648-9A6C-0E1D17CF8014}">
      <dgm:prSet/>
      <dgm:spPr/>
      <dgm:t>
        <a:bodyPr/>
        <a:lstStyle/>
        <a:p>
          <a:endParaRPr lang="en-US"/>
        </a:p>
      </dgm:t>
    </dgm:pt>
    <dgm:pt modelId="{0D179EFB-418B-FB49-8F33-C1BD5AA1C568}" type="pres">
      <dgm:prSet presAssocID="{3FD04A7D-2D02-4914-9B24-050BDC2D86B8}" presName="outerComposite" presStyleCnt="0">
        <dgm:presLayoutVars>
          <dgm:chMax val="5"/>
          <dgm:dir/>
          <dgm:resizeHandles val="exact"/>
        </dgm:presLayoutVars>
      </dgm:prSet>
      <dgm:spPr/>
    </dgm:pt>
    <dgm:pt modelId="{BA29852B-6617-9E46-8432-47DA8FF9D58B}" type="pres">
      <dgm:prSet presAssocID="{3FD04A7D-2D02-4914-9B24-050BDC2D86B8}" presName="dummyMaxCanvas" presStyleCnt="0">
        <dgm:presLayoutVars/>
      </dgm:prSet>
      <dgm:spPr/>
    </dgm:pt>
    <dgm:pt modelId="{B0938133-8865-BD48-816B-1AAFF2FE6318}" type="pres">
      <dgm:prSet presAssocID="{3FD04A7D-2D02-4914-9B24-050BDC2D86B8}" presName="ThreeNodes_1" presStyleLbl="node1" presStyleIdx="0" presStyleCnt="3">
        <dgm:presLayoutVars>
          <dgm:bulletEnabled val="1"/>
        </dgm:presLayoutVars>
      </dgm:prSet>
      <dgm:spPr/>
    </dgm:pt>
    <dgm:pt modelId="{DBAE6A11-A888-BF4A-BD65-512B6FDA5D95}" type="pres">
      <dgm:prSet presAssocID="{3FD04A7D-2D02-4914-9B24-050BDC2D86B8}" presName="ThreeNodes_2" presStyleLbl="node1" presStyleIdx="1" presStyleCnt="3">
        <dgm:presLayoutVars>
          <dgm:bulletEnabled val="1"/>
        </dgm:presLayoutVars>
      </dgm:prSet>
      <dgm:spPr/>
    </dgm:pt>
    <dgm:pt modelId="{85E19195-A7EC-E644-925E-08824FCA76CB}" type="pres">
      <dgm:prSet presAssocID="{3FD04A7D-2D02-4914-9B24-050BDC2D86B8}" presName="ThreeNodes_3" presStyleLbl="node1" presStyleIdx="2" presStyleCnt="3">
        <dgm:presLayoutVars>
          <dgm:bulletEnabled val="1"/>
        </dgm:presLayoutVars>
      </dgm:prSet>
      <dgm:spPr/>
    </dgm:pt>
    <dgm:pt modelId="{F065DAC1-00EA-3A46-9A73-545D08CD0358}" type="pres">
      <dgm:prSet presAssocID="{3FD04A7D-2D02-4914-9B24-050BDC2D86B8}" presName="ThreeConn_1-2" presStyleLbl="fgAccFollowNode1" presStyleIdx="0" presStyleCnt="2">
        <dgm:presLayoutVars>
          <dgm:bulletEnabled val="1"/>
        </dgm:presLayoutVars>
      </dgm:prSet>
      <dgm:spPr/>
    </dgm:pt>
    <dgm:pt modelId="{31FA2530-FFCB-E74A-B790-B084FACF2635}" type="pres">
      <dgm:prSet presAssocID="{3FD04A7D-2D02-4914-9B24-050BDC2D86B8}" presName="ThreeConn_2-3" presStyleLbl="fgAccFollowNode1" presStyleIdx="1" presStyleCnt="2">
        <dgm:presLayoutVars>
          <dgm:bulletEnabled val="1"/>
        </dgm:presLayoutVars>
      </dgm:prSet>
      <dgm:spPr/>
    </dgm:pt>
    <dgm:pt modelId="{7E777259-D09E-E74B-91AA-11355653DB64}" type="pres">
      <dgm:prSet presAssocID="{3FD04A7D-2D02-4914-9B24-050BDC2D86B8}" presName="ThreeNodes_1_text" presStyleLbl="node1" presStyleIdx="2" presStyleCnt="3">
        <dgm:presLayoutVars>
          <dgm:bulletEnabled val="1"/>
        </dgm:presLayoutVars>
      </dgm:prSet>
      <dgm:spPr/>
    </dgm:pt>
    <dgm:pt modelId="{98B5C15A-0ECA-8948-92FA-FDA3C9CE77A7}" type="pres">
      <dgm:prSet presAssocID="{3FD04A7D-2D02-4914-9B24-050BDC2D86B8}" presName="ThreeNodes_2_text" presStyleLbl="node1" presStyleIdx="2" presStyleCnt="3">
        <dgm:presLayoutVars>
          <dgm:bulletEnabled val="1"/>
        </dgm:presLayoutVars>
      </dgm:prSet>
      <dgm:spPr/>
    </dgm:pt>
    <dgm:pt modelId="{096FA1F2-080B-4041-B39D-FC2934AB3950}" type="pres">
      <dgm:prSet presAssocID="{3FD04A7D-2D02-4914-9B24-050BDC2D86B8}" presName="ThreeNodes_3_text" presStyleLbl="node1" presStyleIdx="2" presStyleCnt="3">
        <dgm:presLayoutVars>
          <dgm:bulletEnabled val="1"/>
        </dgm:presLayoutVars>
      </dgm:prSet>
      <dgm:spPr/>
    </dgm:pt>
  </dgm:ptLst>
  <dgm:cxnLst>
    <dgm:cxn modelId="{23232230-32C5-974B-8712-B224264F30F2}" type="presOf" srcId="{379EEEB1-A76D-4E75-9D33-26775C38B668}" destId="{B0938133-8865-BD48-816B-1AAFF2FE6318}" srcOrd="0" destOrd="0" presId="urn:microsoft.com/office/officeart/2005/8/layout/vProcess5"/>
    <dgm:cxn modelId="{FE7BB254-7D85-2F4A-8871-4D5091A5C6A5}" type="presOf" srcId="{48539A48-7A3B-4CE5-A597-37083F80C743}" destId="{31FA2530-FFCB-E74A-B790-B084FACF2635}" srcOrd="0" destOrd="0" presId="urn:microsoft.com/office/officeart/2005/8/layout/vProcess5"/>
    <dgm:cxn modelId="{E0739F66-A9AA-3546-A058-CE812E6C8472}" type="presOf" srcId="{8AB35788-8F0B-40E0-9B1D-FA9C35CC34D3}" destId="{98B5C15A-0ECA-8948-92FA-FDA3C9CE77A7}" srcOrd="1" destOrd="0" presId="urn:microsoft.com/office/officeart/2005/8/layout/vProcess5"/>
    <dgm:cxn modelId="{E4F1C370-D7AE-3C44-9308-E0F491CEA839}" type="presOf" srcId="{D0534DE9-86BF-4231-82A5-EBAB6D9B702D}" destId="{85E19195-A7EC-E644-925E-08824FCA76CB}" srcOrd="0" destOrd="0" presId="urn:microsoft.com/office/officeart/2005/8/layout/vProcess5"/>
    <dgm:cxn modelId="{1DE88A79-5EF2-4BBB-B5D4-0F6E252490C7}" srcId="{3FD04A7D-2D02-4914-9B24-050BDC2D86B8}" destId="{8AB35788-8F0B-40E0-9B1D-FA9C35CC34D3}" srcOrd="1" destOrd="0" parTransId="{A74527E7-8BDE-478C-96D0-242272FBADB4}" sibTransId="{48539A48-7A3B-4CE5-A597-37083F80C743}"/>
    <dgm:cxn modelId="{8582348C-8C20-3345-A1A3-6E28B20A2A74}" type="presOf" srcId="{3FD04A7D-2D02-4914-9B24-050BDC2D86B8}" destId="{0D179EFB-418B-FB49-8F33-C1BD5AA1C568}" srcOrd="0" destOrd="0" presId="urn:microsoft.com/office/officeart/2005/8/layout/vProcess5"/>
    <dgm:cxn modelId="{61DD139E-4AA2-7541-BC49-4791B4AC73A3}" type="presOf" srcId="{A7F108E3-4BD8-41FE-BD34-C2ECA8156A20}" destId="{F065DAC1-00EA-3A46-9A73-545D08CD0358}" srcOrd="0" destOrd="0" presId="urn:microsoft.com/office/officeart/2005/8/layout/vProcess5"/>
    <dgm:cxn modelId="{69096DB4-66B4-4648-9A6C-0E1D17CF8014}" srcId="{3FD04A7D-2D02-4914-9B24-050BDC2D86B8}" destId="{D0534DE9-86BF-4231-82A5-EBAB6D9B702D}" srcOrd="2" destOrd="0" parTransId="{D4E4D53F-6865-4BDE-B2C5-46425EF912D5}" sibTransId="{7E75F8BD-5880-45AF-96CF-EF959C154A2F}"/>
    <dgm:cxn modelId="{087D2CB5-332E-1547-9EC7-EFCE4346EFAF}" type="presOf" srcId="{8AB35788-8F0B-40E0-9B1D-FA9C35CC34D3}" destId="{DBAE6A11-A888-BF4A-BD65-512B6FDA5D95}" srcOrd="0" destOrd="0" presId="urn:microsoft.com/office/officeart/2005/8/layout/vProcess5"/>
    <dgm:cxn modelId="{9756DCC5-DCD1-4508-977A-007E49F40B2D}" srcId="{3FD04A7D-2D02-4914-9B24-050BDC2D86B8}" destId="{379EEEB1-A76D-4E75-9D33-26775C38B668}" srcOrd="0" destOrd="0" parTransId="{3B70BBCD-4D69-43BE-AA20-4CF64D9085F1}" sibTransId="{A7F108E3-4BD8-41FE-BD34-C2ECA8156A20}"/>
    <dgm:cxn modelId="{F15A76E5-952D-D849-976D-E5E62522AD19}" type="presOf" srcId="{379EEEB1-A76D-4E75-9D33-26775C38B668}" destId="{7E777259-D09E-E74B-91AA-11355653DB64}" srcOrd="1" destOrd="0" presId="urn:microsoft.com/office/officeart/2005/8/layout/vProcess5"/>
    <dgm:cxn modelId="{E83417ED-571A-794A-801C-0B26D6026D59}" type="presOf" srcId="{D0534DE9-86BF-4231-82A5-EBAB6D9B702D}" destId="{096FA1F2-080B-4041-B39D-FC2934AB3950}" srcOrd="1" destOrd="0" presId="urn:microsoft.com/office/officeart/2005/8/layout/vProcess5"/>
    <dgm:cxn modelId="{71910AA1-9E63-1649-A707-6E65D507D97F}" type="presParOf" srcId="{0D179EFB-418B-FB49-8F33-C1BD5AA1C568}" destId="{BA29852B-6617-9E46-8432-47DA8FF9D58B}" srcOrd="0" destOrd="0" presId="urn:microsoft.com/office/officeart/2005/8/layout/vProcess5"/>
    <dgm:cxn modelId="{2B97DC43-CA6F-0C4A-8925-1EC4A18906E6}" type="presParOf" srcId="{0D179EFB-418B-FB49-8F33-C1BD5AA1C568}" destId="{B0938133-8865-BD48-816B-1AAFF2FE6318}" srcOrd="1" destOrd="0" presId="urn:microsoft.com/office/officeart/2005/8/layout/vProcess5"/>
    <dgm:cxn modelId="{A32590FF-2D72-3549-B590-BC36F4F6AB04}" type="presParOf" srcId="{0D179EFB-418B-FB49-8F33-C1BD5AA1C568}" destId="{DBAE6A11-A888-BF4A-BD65-512B6FDA5D95}" srcOrd="2" destOrd="0" presId="urn:microsoft.com/office/officeart/2005/8/layout/vProcess5"/>
    <dgm:cxn modelId="{878FC813-E464-BF4E-8650-C99AD74842CB}" type="presParOf" srcId="{0D179EFB-418B-FB49-8F33-C1BD5AA1C568}" destId="{85E19195-A7EC-E644-925E-08824FCA76CB}" srcOrd="3" destOrd="0" presId="urn:microsoft.com/office/officeart/2005/8/layout/vProcess5"/>
    <dgm:cxn modelId="{C765B9E0-5204-9F44-B90B-C32D1832DC6C}" type="presParOf" srcId="{0D179EFB-418B-FB49-8F33-C1BD5AA1C568}" destId="{F065DAC1-00EA-3A46-9A73-545D08CD0358}" srcOrd="4" destOrd="0" presId="urn:microsoft.com/office/officeart/2005/8/layout/vProcess5"/>
    <dgm:cxn modelId="{F111468F-C8B7-6443-A9EA-04ADB665119D}" type="presParOf" srcId="{0D179EFB-418B-FB49-8F33-C1BD5AA1C568}" destId="{31FA2530-FFCB-E74A-B790-B084FACF2635}" srcOrd="5" destOrd="0" presId="urn:microsoft.com/office/officeart/2005/8/layout/vProcess5"/>
    <dgm:cxn modelId="{87443CED-A647-074A-A217-3BCFA352FD3C}" type="presParOf" srcId="{0D179EFB-418B-FB49-8F33-C1BD5AA1C568}" destId="{7E777259-D09E-E74B-91AA-11355653DB64}" srcOrd="6" destOrd="0" presId="urn:microsoft.com/office/officeart/2005/8/layout/vProcess5"/>
    <dgm:cxn modelId="{4D33EEFF-FA8D-1A43-ACC6-DD5A520EA6FE}" type="presParOf" srcId="{0D179EFB-418B-FB49-8F33-C1BD5AA1C568}" destId="{98B5C15A-0ECA-8948-92FA-FDA3C9CE77A7}" srcOrd="7" destOrd="0" presId="urn:microsoft.com/office/officeart/2005/8/layout/vProcess5"/>
    <dgm:cxn modelId="{1FC8F888-21F6-F645-ABE9-07448CB8DDB0}" type="presParOf" srcId="{0D179EFB-418B-FB49-8F33-C1BD5AA1C568}" destId="{096FA1F2-080B-4041-B39D-FC2934AB3950}"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FD04A7D-2D02-4914-9B24-050BDC2D86B8}"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379EEEB1-A76D-4E75-9D33-26775C38B668}">
      <dgm:prSet custT="1"/>
      <dgm:spPr/>
      <dgm:t>
        <a:bodyPr/>
        <a:lstStyle/>
        <a:p>
          <a:pPr algn="just"/>
          <a:r>
            <a:rPr lang="vi-VN" sz="1800">
              <a:latin typeface="Cambria" panose="02040503050406030204" pitchFamily="18" charset="0"/>
            </a:rPr>
            <a:t>Phân tích dữ liệu giúp dự đoán xu hướng tương lai nhằm lập kế hoạch phát triển và điều chỉnh chiến lược kịp thời</a:t>
          </a:r>
          <a:r>
            <a:rPr lang="en-US" sz="1800">
              <a:latin typeface="Cambria" panose="02040503050406030204" pitchFamily="18" charset="0"/>
            </a:rPr>
            <a:t> </a:t>
          </a:r>
          <a:endParaRPr lang="en-US" sz="1800"/>
        </a:p>
      </dgm:t>
    </dgm:pt>
    <dgm:pt modelId="{3B70BBCD-4D69-43BE-AA20-4CF64D9085F1}" type="parTrans" cxnId="{9756DCC5-DCD1-4508-977A-007E49F40B2D}">
      <dgm:prSet/>
      <dgm:spPr/>
      <dgm:t>
        <a:bodyPr/>
        <a:lstStyle/>
        <a:p>
          <a:endParaRPr lang="en-US"/>
        </a:p>
      </dgm:t>
    </dgm:pt>
    <dgm:pt modelId="{A7F108E3-4BD8-41FE-BD34-C2ECA8156A20}" type="sibTrans" cxnId="{9756DCC5-DCD1-4508-977A-007E49F40B2D}">
      <dgm:prSet/>
      <dgm:spPr/>
      <dgm:t>
        <a:bodyPr/>
        <a:lstStyle/>
        <a:p>
          <a:endParaRPr lang="en-US"/>
        </a:p>
      </dgm:t>
    </dgm:pt>
    <dgm:pt modelId="{C406A9C2-B386-B644-8CE3-9A832DE6E0B3}">
      <dgm:prSet custT="1"/>
      <dgm:spPr/>
      <dgm:t>
        <a:bodyPr/>
        <a:lstStyle/>
        <a:p>
          <a:pPr algn="just"/>
          <a:r>
            <a:rPr lang="en-US" sz="1800">
              <a:latin typeface="Cambria" panose="02040503050406030204" pitchFamily="18" charset="0"/>
            </a:rPr>
            <a:t>Tăng hiệu quả hoạt động, trải nghiệm khách hàng. Phát hiện vấn đề sớm, giảm thiểu rủi ro kinh doanh, cải thiện năng suất, tiết kiệm chi phí, và giảm thiểu rủi ro</a:t>
          </a:r>
        </a:p>
      </dgm:t>
    </dgm:pt>
    <dgm:pt modelId="{DBFA8C42-63A7-B147-9012-A707FD40FD18}" type="parTrans" cxnId="{365705F1-03CE-034D-B45C-EF944E2D3F05}">
      <dgm:prSet/>
      <dgm:spPr/>
      <dgm:t>
        <a:bodyPr/>
        <a:lstStyle/>
        <a:p>
          <a:endParaRPr lang="en-US"/>
        </a:p>
      </dgm:t>
    </dgm:pt>
    <dgm:pt modelId="{17CB2303-E884-8649-B008-E18DBFC69C44}" type="sibTrans" cxnId="{365705F1-03CE-034D-B45C-EF944E2D3F05}">
      <dgm:prSet/>
      <dgm:spPr/>
      <dgm:t>
        <a:bodyPr/>
        <a:lstStyle/>
        <a:p>
          <a:endParaRPr lang="en-US"/>
        </a:p>
      </dgm:t>
    </dgm:pt>
    <dgm:pt modelId="{8E7F3D51-B231-2E43-A37C-FD85F06391E8}">
      <dgm:prSet custT="1"/>
      <dgm:spPr/>
      <dgm:t>
        <a:bodyPr/>
        <a:lstStyle/>
        <a:p>
          <a:pPr algn="just"/>
          <a:r>
            <a:rPr lang="en-US" sz="1800">
              <a:latin typeface="Cambria" panose="02040503050406030204" pitchFamily="18" charset="0"/>
            </a:rPr>
            <a:t>Nâng cao cạnh tranh trong thị trường. </a:t>
          </a:r>
          <a:r>
            <a:rPr lang="vi-VN" sz="1800">
              <a:latin typeface="Cambria" panose="02040503050406030204" pitchFamily="18" charset="0"/>
            </a:rPr>
            <a:t>Phân tích dữ liệu hỗ trợ các doanh nghiệp thích nghi nhanh với thay đổi của thị trường</a:t>
          </a:r>
          <a:endParaRPr lang="en-US" sz="1800">
            <a:latin typeface="Cambria" panose="02040503050406030204" pitchFamily="18" charset="0"/>
          </a:endParaRPr>
        </a:p>
      </dgm:t>
    </dgm:pt>
    <dgm:pt modelId="{3FA005AC-D612-F24D-9A42-D93D4A2AB0DF}" type="parTrans" cxnId="{1DCF8B69-EE59-8542-9CE8-138D55AE95B3}">
      <dgm:prSet/>
      <dgm:spPr/>
      <dgm:t>
        <a:bodyPr/>
        <a:lstStyle/>
        <a:p>
          <a:endParaRPr lang="en-US"/>
        </a:p>
      </dgm:t>
    </dgm:pt>
    <dgm:pt modelId="{0E3AB463-4AD0-4744-887E-775034E0C176}" type="sibTrans" cxnId="{1DCF8B69-EE59-8542-9CE8-138D55AE95B3}">
      <dgm:prSet/>
      <dgm:spPr/>
      <dgm:t>
        <a:bodyPr/>
        <a:lstStyle/>
        <a:p>
          <a:endParaRPr lang="en-US"/>
        </a:p>
      </dgm:t>
    </dgm:pt>
    <dgm:pt modelId="{0D179EFB-418B-FB49-8F33-C1BD5AA1C568}" type="pres">
      <dgm:prSet presAssocID="{3FD04A7D-2D02-4914-9B24-050BDC2D86B8}" presName="outerComposite" presStyleCnt="0">
        <dgm:presLayoutVars>
          <dgm:chMax val="5"/>
          <dgm:dir/>
          <dgm:resizeHandles val="exact"/>
        </dgm:presLayoutVars>
      </dgm:prSet>
      <dgm:spPr/>
    </dgm:pt>
    <dgm:pt modelId="{BA29852B-6617-9E46-8432-47DA8FF9D58B}" type="pres">
      <dgm:prSet presAssocID="{3FD04A7D-2D02-4914-9B24-050BDC2D86B8}" presName="dummyMaxCanvas" presStyleCnt="0">
        <dgm:presLayoutVars/>
      </dgm:prSet>
      <dgm:spPr/>
    </dgm:pt>
    <dgm:pt modelId="{B0938133-8865-BD48-816B-1AAFF2FE6318}" type="pres">
      <dgm:prSet presAssocID="{3FD04A7D-2D02-4914-9B24-050BDC2D86B8}" presName="ThreeNodes_1" presStyleLbl="node1" presStyleIdx="0" presStyleCnt="3">
        <dgm:presLayoutVars>
          <dgm:bulletEnabled val="1"/>
        </dgm:presLayoutVars>
      </dgm:prSet>
      <dgm:spPr/>
    </dgm:pt>
    <dgm:pt modelId="{DBAE6A11-A888-BF4A-BD65-512B6FDA5D95}" type="pres">
      <dgm:prSet presAssocID="{3FD04A7D-2D02-4914-9B24-050BDC2D86B8}" presName="ThreeNodes_2" presStyleLbl="node1" presStyleIdx="1" presStyleCnt="3">
        <dgm:presLayoutVars>
          <dgm:bulletEnabled val="1"/>
        </dgm:presLayoutVars>
      </dgm:prSet>
      <dgm:spPr/>
    </dgm:pt>
    <dgm:pt modelId="{85E19195-A7EC-E644-925E-08824FCA76CB}" type="pres">
      <dgm:prSet presAssocID="{3FD04A7D-2D02-4914-9B24-050BDC2D86B8}" presName="ThreeNodes_3" presStyleLbl="node1" presStyleIdx="2" presStyleCnt="3">
        <dgm:presLayoutVars>
          <dgm:bulletEnabled val="1"/>
        </dgm:presLayoutVars>
      </dgm:prSet>
      <dgm:spPr/>
    </dgm:pt>
    <dgm:pt modelId="{F065DAC1-00EA-3A46-9A73-545D08CD0358}" type="pres">
      <dgm:prSet presAssocID="{3FD04A7D-2D02-4914-9B24-050BDC2D86B8}" presName="ThreeConn_1-2" presStyleLbl="fgAccFollowNode1" presStyleIdx="0" presStyleCnt="2">
        <dgm:presLayoutVars>
          <dgm:bulletEnabled val="1"/>
        </dgm:presLayoutVars>
      </dgm:prSet>
      <dgm:spPr/>
    </dgm:pt>
    <dgm:pt modelId="{31FA2530-FFCB-E74A-B790-B084FACF2635}" type="pres">
      <dgm:prSet presAssocID="{3FD04A7D-2D02-4914-9B24-050BDC2D86B8}" presName="ThreeConn_2-3" presStyleLbl="fgAccFollowNode1" presStyleIdx="1" presStyleCnt="2">
        <dgm:presLayoutVars>
          <dgm:bulletEnabled val="1"/>
        </dgm:presLayoutVars>
      </dgm:prSet>
      <dgm:spPr/>
    </dgm:pt>
    <dgm:pt modelId="{7E777259-D09E-E74B-91AA-11355653DB64}" type="pres">
      <dgm:prSet presAssocID="{3FD04A7D-2D02-4914-9B24-050BDC2D86B8}" presName="ThreeNodes_1_text" presStyleLbl="node1" presStyleIdx="2" presStyleCnt="3">
        <dgm:presLayoutVars>
          <dgm:bulletEnabled val="1"/>
        </dgm:presLayoutVars>
      </dgm:prSet>
      <dgm:spPr/>
    </dgm:pt>
    <dgm:pt modelId="{98B5C15A-0ECA-8948-92FA-FDA3C9CE77A7}" type="pres">
      <dgm:prSet presAssocID="{3FD04A7D-2D02-4914-9B24-050BDC2D86B8}" presName="ThreeNodes_2_text" presStyleLbl="node1" presStyleIdx="2" presStyleCnt="3">
        <dgm:presLayoutVars>
          <dgm:bulletEnabled val="1"/>
        </dgm:presLayoutVars>
      </dgm:prSet>
      <dgm:spPr/>
    </dgm:pt>
    <dgm:pt modelId="{096FA1F2-080B-4041-B39D-FC2934AB3950}" type="pres">
      <dgm:prSet presAssocID="{3FD04A7D-2D02-4914-9B24-050BDC2D86B8}" presName="ThreeNodes_3_text" presStyleLbl="node1" presStyleIdx="2" presStyleCnt="3">
        <dgm:presLayoutVars>
          <dgm:bulletEnabled val="1"/>
        </dgm:presLayoutVars>
      </dgm:prSet>
      <dgm:spPr/>
    </dgm:pt>
  </dgm:ptLst>
  <dgm:cxnLst>
    <dgm:cxn modelId="{23232230-32C5-974B-8712-B224264F30F2}" type="presOf" srcId="{379EEEB1-A76D-4E75-9D33-26775C38B668}" destId="{B0938133-8865-BD48-816B-1AAFF2FE6318}" srcOrd="0" destOrd="0" presId="urn:microsoft.com/office/officeart/2005/8/layout/vProcess5"/>
    <dgm:cxn modelId="{941C293B-EC92-FC4F-ADE2-06E58A84A405}" type="presOf" srcId="{17CB2303-E884-8649-B008-E18DBFC69C44}" destId="{31FA2530-FFCB-E74A-B790-B084FACF2635}" srcOrd="0" destOrd="0" presId="urn:microsoft.com/office/officeart/2005/8/layout/vProcess5"/>
    <dgm:cxn modelId="{6AF7894A-E1E3-0C4F-A712-69FA1CAF23C1}" type="presOf" srcId="{C406A9C2-B386-B644-8CE3-9A832DE6E0B3}" destId="{98B5C15A-0ECA-8948-92FA-FDA3C9CE77A7}" srcOrd="1" destOrd="0" presId="urn:microsoft.com/office/officeart/2005/8/layout/vProcess5"/>
    <dgm:cxn modelId="{1DCF8B69-EE59-8542-9CE8-138D55AE95B3}" srcId="{3FD04A7D-2D02-4914-9B24-050BDC2D86B8}" destId="{8E7F3D51-B231-2E43-A37C-FD85F06391E8}" srcOrd="2" destOrd="0" parTransId="{3FA005AC-D612-F24D-9A42-D93D4A2AB0DF}" sibTransId="{0E3AB463-4AD0-4744-887E-775034E0C176}"/>
    <dgm:cxn modelId="{8582348C-8C20-3345-A1A3-6E28B20A2A74}" type="presOf" srcId="{3FD04A7D-2D02-4914-9B24-050BDC2D86B8}" destId="{0D179EFB-418B-FB49-8F33-C1BD5AA1C568}" srcOrd="0" destOrd="0" presId="urn:microsoft.com/office/officeart/2005/8/layout/vProcess5"/>
    <dgm:cxn modelId="{61DD139E-4AA2-7541-BC49-4791B4AC73A3}" type="presOf" srcId="{A7F108E3-4BD8-41FE-BD34-C2ECA8156A20}" destId="{F065DAC1-00EA-3A46-9A73-545D08CD0358}" srcOrd="0" destOrd="0" presId="urn:microsoft.com/office/officeart/2005/8/layout/vProcess5"/>
    <dgm:cxn modelId="{07A7D5BC-1A14-B147-9288-41CBE8873AA8}" type="presOf" srcId="{C406A9C2-B386-B644-8CE3-9A832DE6E0B3}" destId="{DBAE6A11-A888-BF4A-BD65-512B6FDA5D95}" srcOrd="0" destOrd="0" presId="urn:microsoft.com/office/officeart/2005/8/layout/vProcess5"/>
    <dgm:cxn modelId="{9756DCC5-DCD1-4508-977A-007E49F40B2D}" srcId="{3FD04A7D-2D02-4914-9B24-050BDC2D86B8}" destId="{379EEEB1-A76D-4E75-9D33-26775C38B668}" srcOrd="0" destOrd="0" parTransId="{3B70BBCD-4D69-43BE-AA20-4CF64D9085F1}" sibTransId="{A7F108E3-4BD8-41FE-BD34-C2ECA8156A20}"/>
    <dgm:cxn modelId="{F15A76E5-952D-D849-976D-E5E62522AD19}" type="presOf" srcId="{379EEEB1-A76D-4E75-9D33-26775C38B668}" destId="{7E777259-D09E-E74B-91AA-11355653DB64}" srcOrd="1" destOrd="0" presId="urn:microsoft.com/office/officeart/2005/8/layout/vProcess5"/>
    <dgm:cxn modelId="{15F704EA-0564-FB42-B09C-7F50DBEC2D15}" type="presOf" srcId="{8E7F3D51-B231-2E43-A37C-FD85F06391E8}" destId="{85E19195-A7EC-E644-925E-08824FCA76CB}" srcOrd="0" destOrd="0" presId="urn:microsoft.com/office/officeart/2005/8/layout/vProcess5"/>
    <dgm:cxn modelId="{48CB3EEB-A639-614F-90C4-828802F144F4}" type="presOf" srcId="{8E7F3D51-B231-2E43-A37C-FD85F06391E8}" destId="{096FA1F2-080B-4041-B39D-FC2934AB3950}" srcOrd="1" destOrd="0" presId="urn:microsoft.com/office/officeart/2005/8/layout/vProcess5"/>
    <dgm:cxn modelId="{365705F1-03CE-034D-B45C-EF944E2D3F05}" srcId="{3FD04A7D-2D02-4914-9B24-050BDC2D86B8}" destId="{C406A9C2-B386-B644-8CE3-9A832DE6E0B3}" srcOrd="1" destOrd="0" parTransId="{DBFA8C42-63A7-B147-9012-A707FD40FD18}" sibTransId="{17CB2303-E884-8649-B008-E18DBFC69C44}"/>
    <dgm:cxn modelId="{71910AA1-9E63-1649-A707-6E65D507D97F}" type="presParOf" srcId="{0D179EFB-418B-FB49-8F33-C1BD5AA1C568}" destId="{BA29852B-6617-9E46-8432-47DA8FF9D58B}" srcOrd="0" destOrd="0" presId="urn:microsoft.com/office/officeart/2005/8/layout/vProcess5"/>
    <dgm:cxn modelId="{2B97DC43-CA6F-0C4A-8925-1EC4A18906E6}" type="presParOf" srcId="{0D179EFB-418B-FB49-8F33-C1BD5AA1C568}" destId="{B0938133-8865-BD48-816B-1AAFF2FE6318}" srcOrd="1" destOrd="0" presId="urn:microsoft.com/office/officeart/2005/8/layout/vProcess5"/>
    <dgm:cxn modelId="{A32590FF-2D72-3549-B590-BC36F4F6AB04}" type="presParOf" srcId="{0D179EFB-418B-FB49-8F33-C1BD5AA1C568}" destId="{DBAE6A11-A888-BF4A-BD65-512B6FDA5D95}" srcOrd="2" destOrd="0" presId="urn:microsoft.com/office/officeart/2005/8/layout/vProcess5"/>
    <dgm:cxn modelId="{878FC813-E464-BF4E-8650-C99AD74842CB}" type="presParOf" srcId="{0D179EFB-418B-FB49-8F33-C1BD5AA1C568}" destId="{85E19195-A7EC-E644-925E-08824FCA76CB}" srcOrd="3" destOrd="0" presId="urn:microsoft.com/office/officeart/2005/8/layout/vProcess5"/>
    <dgm:cxn modelId="{C765B9E0-5204-9F44-B90B-C32D1832DC6C}" type="presParOf" srcId="{0D179EFB-418B-FB49-8F33-C1BD5AA1C568}" destId="{F065DAC1-00EA-3A46-9A73-545D08CD0358}" srcOrd="4" destOrd="0" presId="urn:microsoft.com/office/officeart/2005/8/layout/vProcess5"/>
    <dgm:cxn modelId="{F111468F-C8B7-6443-A9EA-04ADB665119D}" type="presParOf" srcId="{0D179EFB-418B-FB49-8F33-C1BD5AA1C568}" destId="{31FA2530-FFCB-E74A-B790-B084FACF2635}" srcOrd="5" destOrd="0" presId="urn:microsoft.com/office/officeart/2005/8/layout/vProcess5"/>
    <dgm:cxn modelId="{87443CED-A647-074A-A217-3BCFA352FD3C}" type="presParOf" srcId="{0D179EFB-418B-FB49-8F33-C1BD5AA1C568}" destId="{7E777259-D09E-E74B-91AA-11355653DB64}" srcOrd="6" destOrd="0" presId="urn:microsoft.com/office/officeart/2005/8/layout/vProcess5"/>
    <dgm:cxn modelId="{4D33EEFF-FA8D-1A43-ACC6-DD5A520EA6FE}" type="presParOf" srcId="{0D179EFB-418B-FB49-8F33-C1BD5AA1C568}" destId="{98B5C15A-0ECA-8948-92FA-FDA3C9CE77A7}" srcOrd="7" destOrd="0" presId="urn:microsoft.com/office/officeart/2005/8/layout/vProcess5"/>
    <dgm:cxn modelId="{1FC8F888-21F6-F645-ABE9-07448CB8DDB0}" type="presParOf" srcId="{0D179EFB-418B-FB49-8F33-C1BD5AA1C568}" destId="{096FA1F2-080B-4041-B39D-FC2934AB3950}"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938133-8865-BD48-816B-1AAFF2FE6318}">
      <dsp:nvSpPr>
        <dsp:cNvPr id="0" name=""/>
        <dsp:cNvSpPr/>
      </dsp:nvSpPr>
      <dsp:spPr>
        <a:xfrm>
          <a:off x="0" y="0"/>
          <a:ext cx="5830750" cy="130540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kern="1200">
              <a:latin typeface="Cambria" panose="02040503050406030204" pitchFamily="18" charset="0"/>
            </a:rPr>
            <a:t>Dữ liệu là tài sản quan trọng của doanh nghiệp. Dữ liệu đóng vai trò then chốt trong nền kinh tế số hiện nay.</a:t>
          </a:r>
          <a:r>
            <a:rPr lang="vi-VN" sz="1800" kern="1200">
              <a:latin typeface="Cambria" panose="02040503050406030204" pitchFamily="18" charset="0"/>
            </a:rPr>
            <a:t> </a:t>
          </a:r>
          <a:r>
            <a:rPr lang="vi-VN" sz="1800" kern="1200">
              <a:latin typeface="Cambria" panose="02040503050406030204" pitchFamily="18" charset="0"/>
              <a:cs typeface="Calibri" panose="020F0502020204030204" pitchFamily="34" charset="0"/>
            </a:rPr>
            <a:t>Dữ liệu cung cấp cái nhìn tổng quan về hoạt động kinh doanh, khách hàng và thị trường</a:t>
          </a:r>
          <a:r>
            <a:rPr lang="vi-VN" sz="1800" kern="1200">
              <a:latin typeface="Cambria" panose="02040503050406030204" pitchFamily="18" charset="0"/>
            </a:rPr>
            <a:t>.</a:t>
          </a:r>
          <a:endParaRPr lang="en-US" sz="1800" kern="1200">
            <a:latin typeface="Cambria" panose="02040503050406030204" pitchFamily="18" charset="0"/>
          </a:endParaRPr>
        </a:p>
      </dsp:txBody>
      <dsp:txXfrm>
        <a:off x="38234" y="38234"/>
        <a:ext cx="4422120" cy="1228933"/>
      </dsp:txXfrm>
    </dsp:sp>
    <dsp:sp modelId="{DBAE6A11-A888-BF4A-BD65-512B6FDA5D95}">
      <dsp:nvSpPr>
        <dsp:cNvPr id="0" name=""/>
        <dsp:cNvSpPr/>
      </dsp:nvSpPr>
      <dsp:spPr>
        <a:xfrm>
          <a:off x="514478" y="1522968"/>
          <a:ext cx="5830750" cy="1305401"/>
        </a:xfrm>
        <a:prstGeom prst="roundRect">
          <a:avLst>
            <a:gd name="adj" fmla="val 10000"/>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kern="1200">
              <a:latin typeface="Cambria" panose="02040503050406030204" pitchFamily="18" charset="0"/>
            </a:rPr>
            <a:t>Dữ liệu hỗ trợ đưa ra các quyết định, chiến lược chính xác, nhanh chóng và xây dựng điều chỉnh chiến lược phát triển dài hạn cho doanh nghiệp </a:t>
          </a:r>
        </a:p>
      </dsp:txBody>
      <dsp:txXfrm>
        <a:off x="552712" y="1561202"/>
        <a:ext cx="4391294" cy="1228933"/>
      </dsp:txXfrm>
    </dsp:sp>
    <dsp:sp modelId="{85E19195-A7EC-E644-925E-08824FCA76CB}">
      <dsp:nvSpPr>
        <dsp:cNvPr id="0" name=""/>
        <dsp:cNvSpPr/>
      </dsp:nvSpPr>
      <dsp:spPr>
        <a:xfrm>
          <a:off x="1028956" y="3045936"/>
          <a:ext cx="5830750" cy="1305401"/>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kern="1200">
              <a:latin typeface="Cambria" panose="02040503050406030204" pitchFamily="18" charset="0"/>
            </a:rPr>
            <a:t>Dữ liệu cung cấp thông tin có ích,</a:t>
          </a:r>
          <a:r>
            <a:rPr lang="vi-VN" sz="1800" kern="1200">
              <a:latin typeface="Cambria" panose="02040503050406030204" pitchFamily="18" charset="0"/>
            </a:rPr>
            <a:t> cho phép doanh nghiệp thu thập và hiểu rõ hơn về hành vi, nhu cầu, và mong muốn của khách hàng, từ đó cải thiện dịch vụ và trải nghiệm khách hàng</a:t>
          </a:r>
          <a:endParaRPr lang="en-US" sz="1800" kern="1200">
            <a:latin typeface="Cambria" panose="02040503050406030204" pitchFamily="18" charset="0"/>
          </a:endParaRPr>
        </a:p>
      </dsp:txBody>
      <dsp:txXfrm>
        <a:off x="1067190" y="3084170"/>
        <a:ext cx="4391294" cy="1228933"/>
      </dsp:txXfrm>
    </dsp:sp>
    <dsp:sp modelId="{F065DAC1-00EA-3A46-9A73-545D08CD0358}">
      <dsp:nvSpPr>
        <dsp:cNvPr id="0" name=""/>
        <dsp:cNvSpPr/>
      </dsp:nvSpPr>
      <dsp:spPr>
        <a:xfrm>
          <a:off x="4982240" y="989929"/>
          <a:ext cx="848510" cy="848510"/>
        </a:xfrm>
        <a:prstGeom prst="downArrow">
          <a:avLst>
            <a:gd name="adj1" fmla="val 55000"/>
            <a:gd name="adj2" fmla="val 45000"/>
          </a:avLst>
        </a:prstGeom>
        <a:solidFill>
          <a:schemeClr val="accent2">
            <a:lumMod val="60000"/>
            <a:lumOff val="40000"/>
            <a:alpha val="90000"/>
          </a:schemeClr>
        </a:solidFill>
        <a:ln w="12700" cap="flat" cmpd="sng" algn="ctr">
          <a:solidFill>
            <a:schemeClr val="accent2">
              <a:lumMod val="75000"/>
              <a:alpha val="9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173155" y="989929"/>
        <a:ext cx="466680" cy="638504"/>
      </dsp:txXfrm>
    </dsp:sp>
    <dsp:sp modelId="{31FA2530-FFCB-E74A-B790-B084FACF2635}">
      <dsp:nvSpPr>
        <dsp:cNvPr id="0" name=""/>
        <dsp:cNvSpPr/>
      </dsp:nvSpPr>
      <dsp:spPr>
        <a:xfrm>
          <a:off x="5496718" y="2504195"/>
          <a:ext cx="848510" cy="848510"/>
        </a:xfrm>
        <a:prstGeom prst="downArrow">
          <a:avLst>
            <a:gd name="adj1" fmla="val 55000"/>
            <a:gd name="adj2" fmla="val 45000"/>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687633" y="2504195"/>
        <a:ext cx="466680" cy="63850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938133-8865-BD48-816B-1AAFF2FE6318}">
      <dsp:nvSpPr>
        <dsp:cNvPr id="0" name=""/>
        <dsp:cNvSpPr/>
      </dsp:nvSpPr>
      <dsp:spPr>
        <a:xfrm>
          <a:off x="0" y="0"/>
          <a:ext cx="5709828" cy="137636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vi-VN" sz="1800" kern="1200">
              <a:latin typeface="Cambria" panose="02040503050406030204" pitchFamily="18" charset="0"/>
            </a:rPr>
            <a:t>Phân tích dữ liệu giúp dự đoán xu hướng tương lai nhằm lập kế hoạch phát triển và điều chỉnh chiến lược kịp thời</a:t>
          </a:r>
          <a:r>
            <a:rPr lang="en-US" sz="1800" kern="1200">
              <a:latin typeface="Cambria" panose="02040503050406030204" pitchFamily="18" charset="0"/>
            </a:rPr>
            <a:t> </a:t>
          </a:r>
          <a:endParaRPr lang="en-US" sz="1800" kern="1200"/>
        </a:p>
      </dsp:txBody>
      <dsp:txXfrm>
        <a:off x="40312" y="40312"/>
        <a:ext cx="4224626" cy="1295738"/>
      </dsp:txXfrm>
    </dsp:sp>
    <dsp:sp modelId="{DBAE6A11-A888-BF4A-BD65-512B6FDA5D95}">
      <dsp:nvSpPr>
        <dsp:cNvPr id="0" name=""/>
        <dsp:cNvSpPr/>
      </dsp:nvSpPr>
      <dsp:spPr>
        <a:xfrm>
          <a:off x="503808" y="1605756"/>
          <a:ext cx="5709828" cy="1376362"/>
        </a:xfrm>
        <a:prstGeom prst="roundRect">
          <a:avLst>
            <a:gd name="adj" fmla="val 10000"/>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kern="1200">
              <a:latin typeface="Cambria" panose="02040503050406030204" pitchFamily="18" charset="0"/>
            </a:rPr>
            <a:t>Tăng hiệu quả hoạt động, trải nghiệm khách hàng. Phát hiện vấn đề sớm, giảm thiểu rủi ro kinh doanh, cải thiện năng suất, tiết kiệm chi phí, và giảm thiểu rủi ro</a:t>
          </a:r>
        </a:p>
      </dsp:txBody>
      <dsp:txXfrm>
        <a:off x="544120" y="1646068"/>
        <a:ext cx="4230760" cy="1295738"/>
      </dsp:txXfrm>
    </dsp:sp>
    <dsp:sp modelId="{85E19195-A7EC-E644-925E-08824FCA76CB}">
      <dsp:nvSpPr>
        <dsp:cNvPr id="0" name=""/>
        <dsp:cNvSpPr/>
      </dsp:nvSpPr>
      <dsp:spPr>
        <a:xfrm>
          <a:off x="1007616" y="3211512"/>
          <a:ext cx="5709828" cy="1376362"/>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kern="1200">
              <a:latin typeface="Cambria" panose="02040503050406030204" pitchFamily="18" charset="0"/>
            </a:rPr>
            <a:t>Nâng cao cạnh tranh trong thị trường. </a:t>
          </a:r>
          <a:r>
            <a:rPr lang="vi-VN" sz="1800" kern="1200">
              <a:latin typeface="Cambria" panose="02040503050406030204" pitchFamily="18" charset="0"/>
            </a:rPr>
            <a:t>Phân tích dữ liệu hỗ trợ các doanh nghiệp thích nghi nhanh với thay đổi của thị trường</a:t>
          </a:r>
          <a:endParaRPr lang="en-US" sz="1800" kern="1200">
            <a:latin typeface="Cambria" panose="02040503050406030204" pitchFamily="18" charset="0"/>
          </a:endParaRPr>
        </a:p>
      </dsp:txBody>
      <dsp:txXfrm>
        <a:off x="1047928" y="3251824"/>
        <a:ext cx="4230760" cy="1295738"/>
      </dsp:txXfrm>
    </dsp:sp>
    <dsp:sp modelId="{F065DAC1-00EA-3A46-9A73-545D08CD0358}">
      <dsp:nvSpPr>
        <dsp:cNvPr id="0" name=""/>
        <dsp:cNvSpPr/>
      </dsp:nvSpPr>
      <dsp:spPr>
        <a:xfrm>
          <a:off x="4815192" y="1043741"/>
          <a:ext cx="894635" cy="894635"/>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016485" y="1043741"/>
        <a:ext cx="492049" cy="673213"/>
      </dsp:txXfrm>
    </dsp:sp>
    <dsp:sp modelId="{31FA2530-FFCB-E74A-B790-B084FACF2635}">
      <dsp:nvSpPr>
        <dsp:cNvPr id="0" name=""/>
        <dsp:cNvSpPr/>
      </dsp:nvSpPr>
      <dsp:spPr>
        <a:xfrm>
          <a:off x="5319001" y="2640322"/>
          <a:ext cx="894635" cy="894635"/>
        </a:xfrm>
        <a:prstGeom prst="downArrow">
          <a:avLst>
            <a:gd name="adj1" fmla="val 55000"/>
            <a:gd name="adj2" fmla="val 45000"/>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520294" y="2640322"/>
        <a:ext cx="492049" cy="673213"/>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tmp>
</file>

<file path=ppt/media/image17.png>
</file>

<file path=ppt/media/image18.png>
</file>

<file path=ppt/media/image19.tmp>
</file>

<file path=ppt/media/image2.png>
</file>

<file path=ppt/media/image20.jpeg>
</file>

<file path=ppt/media/image21.tmp>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jpg>
</file>

<file path=ppt/media/image37.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CB34EB-C4BD-4A3E-9413-1F4C0C8D1B8B}" type="datetimeFigureOut">
              <a:rPr lang="en-GB" smtClean="0"/>
              <a:t>13/11/2024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89A074-3742-4439-96A7-AC03B2018230}" type="slidenum">
              <a:rPr lang="en-GB" smtClean="0"/>
              <a:t>‹#›</a:t>
            </a:fld>
            <a:endParaRPr lang="en-GB"/>
          </a:p>
        </p:txBody>
      </p:sp>
    </p:spTree>
    <p:extLst>
      <p:ext uri="{BB962C8B-B14F-4D97-AF65-F5344CB8AC3E}">
        <p14:creationId xmlns:p14="http://schemas.microsoft.com/office/powerpoint/2010/main" val="451088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F089A074-3742-4439-96A7-AC03B2018230}" type="slidenum">
              <a:rPr lang="en-GB" smtClean="0"/>
              <a:t>1</a:t>
            </a:fld>
            <a:endParaRPr lang="en-GB"/>
          </a:p>
        </p:txBody>
      </p:sp>
    </p:spTree>
    <p:extLst>
      <p:ext uri="{BB962C8B-B14F-4D97-AF65-F5344CB8AC3E}">
        <p14:creationId xmlns:p14="http://schemas.microsoft.com/office/powerpoint/2010/main" val="38286088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21</a:t>
            </a:fld>
            <a:endParaRPr lang="en-US"/>
          </a:p>
        </p:txBody>
      </p:sp>
    </p:spTree>
    <p:extLst>
      <p:ext uri="{BB962C8B-B14F-4D97-AF65-F5344CB8AC3E}">
        <p14:creationId xmlns:p14="http://schemas.microsoft.com/office/powerpoint/2010/main" val="111661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22</a:t>
            </a:fld>
            <a:endParaRPr lang="en-US"/>
          </a:p>
        </p:txBody>
      </p:sp>
    </p:spTree>
    <p:extLst>
      <p:ext uri="{BB962C8B-B14F-4D97-AF65-F5344CB8AC3E}">
        <p14:creationId xmlns:p14="http://schemas.microsoft.com/office/powerpoint/2010/main" val="38148714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23</a:t>
            </a:fld>
            <a:endParaRPr lang="en-US"/>
          </a:p>
        </p:txBody>
      </p:sp>
    </p:spTree>
    <p:extLst>
      <p:ext uri="{BB962C8B-B14F-4D97-AF65-F5344CB8AC3E}">
        <p14:creationId xmlns:p14="http://schemas.microsoft.com/office/powerpoint/2010/main" val="2247854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24</a:t>
            </a:fld>
            <a:endParaRPr lang="en-US"/>
          </a:p>
        </p:txBody>
      </p:sp>
    </p:spTree>
    <p:extLst>
      <p:ext uri="{BB962C8B-B14F-4D97-AF65-F5344CB8AC3E}">
        <p14:creationId xmlns:p14="http://schemas.microsoft.com/office/powerpoint/2010/main" val="14967277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25</a:t>
            </a:fld>
            <a:endParaRPr lang="en-US"/>
          </a:p>
        </p:txBody>
      </p:sp>
    </p:spTree>
    <p:extLst>
      <p:ext uri="{BB962C8B-B14F-4D97-AF65-F5344CB8AC3E}">
        <p14:creationId xmlns:p14="http://schemas.microsoft.com/office/powerpoint/2010/main" val="1456570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26</a:t>
            </a:fld>
            <a:endParaRPr lang="en-US"/>
          </a:p>
        </p:txBody>
      </p:sp>
    </p:spTree>
    <p:extLst>
      <p:ext uri="{BB962C8B-B14F-4D97-AF65-F5344CB8AC3E}">
        <p14:creationId xmlns:p14="http://schemas.microsoft.com/office/powerpoint/2010/main" val="2566831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12</a:t>
            </a:fld>
            <a:endParaRPr lang="en-US"/>
          </a:p>
        </p:txBody>
      </p:sp>
    </p:spTree>
    <p:extLst>
      <p:ext uri="{BB962C8B-B14F-4D97-AF65-F5344CB8AC3E}">
        <p14:creationId xmlns:p14="http://schemas.microsoft.com/office/powerpoint/2010/main" val="3329316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13</a:t>
            </a:fld>
            <a:endParaRPr lang="en-US"/>
          </a:p>
        </p:txBody>
      </p:sp>
    </p:spTree>
    <p:extLst>
      <p:ext uri="{BB962C8B-B14F-4D97-AF65-F5344CB8AC3E}">
        <p14:creationId xmlns:p14="http://schemas.microsoft.com/office/powerpoint/2010/main" val="38412136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14</a:t>
            </a:fld>
            <a:endParaRPr lang="en-US"/>
          </a:p>
        </p:txBody>
      </p:sp>
    </p:spTree>
    <p:extLst>
      <p:ext uri="{BB962C8B-B14F-4D97-AF65-F5344CB8AC3E}">
        <p14:creationId xmlns:p14="http://schemas.microsoft.com/office/powerpoint/2010/main" val="873380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15</a:t>
            </a:fld>
            <a:endParaRPr lang="en-US"/>
          </a:p>
        </p:txBody>
      </p:sp>
    </p:spTree>
    <p:extLst>
      <p:ext uri="{BB962C8B-B14F-4D97-AF65-F5344CB8AC3E}">
        <p14:creationId xmlns:p14="http://schemas.microsoft.com/office/powerpoint/2010/main" val="1478571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17</a:t>
            </a:fld>
            <a:endParaRPr lang="en-US"/>
          </a:p>
        </p:txBody>
      </p:sp>
    </p:spTree>
    <p:extLst>
      <p:ext uri="{BB962C8B-B14F-4D97-AF65-F5344CB8AC3E}">
        <p14:creationId xmlns:p14="http://schemas.microsoft.com/office/powerpoint/2010/main" val="1025098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18</a:t>
            </a:fld>
            <a:endParaRPr lang="en-US"/>
          </a:p>
        </p:txBody>
      </p:sp>
    </p:spTree>
    <p:extLst>
      <p:ext uri="{BB962C8B-B14F-4D97-AF65-F5344CB8AC3E}">
        <p14:creationId xmlns:p14="http://schemas.microsoft.com/office/powerpoint/2010/main" val="17230190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19</a:t>
            </a:fld>
            <a:endParaRPr lang="en-US"/>
          </a:p>
        </p:txBody>
      </p:sp>
    </p:spTree>
    <p:extLst>
      <p:ext uri="{BB962C8B-B14F-4D97-AF65-F5344CB8AC3E}">
        <p14:creationId xmlns:p14="http://schemas.microsoft.com/office/powerpoint/2010/main" val="20891142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E74F101-2D8D-450C-8C3B-18B64BF5241F}" type="slidenum">
              <a:rPr lang="en-US" smtClean="0"/>
              <a:pPr/>
              <a:t>20</a:t>
            </a:fld>
            <a:endParaRPr lang="en-US"/>
          </a:p>
        </p:txBody>
      </p:sp>
    </p:spTree>
    <p:extLst>
      <p:ext uri="{BB962C8B-B14F-4D97-AF65-F5344CB8AC3E}">
        <p14:creationId xmlns:p14="http://schemas.microsoft.com/office/powerpoint/2010/main" val="38621452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97BB4-99DB-4481-BDA0-C348050A9C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A0BEDB0-961E-4F70-902B-B9372433B2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635D22A-C7EE-4B01-B56A-9A4994891AD0}"/>
              </a:ext>
            </a:extLst>
          </p:cNvPr>
          <p:cNvSpPr>
            <a:spLocks noGrp="1"/>
          </p:cNvSpPr>
          <p:nvPr>
            <p:ph type="dt" sz="half" idx="10"/>
          </p:nvPr>
        </p:nvSpPr>
        <p:spPr/>
        <p:txBody>
          <a:bodyPr/>
          <a:lstStyle/>
          <a:p>
            <a:fld id="{73D6B350-7A11-47B3-B147-1AFA1A57B3DA}" type="datetime1">
              <a:rPr lang="en-GB" smtClean="0"/>
              <a:t>13/11/2024</a:t>
            </a:fld>
            <a:endParaRPr lang="en-GB"/>
          </a:p>
        </p:txBody>
      </p:sp>
      <p:sp>
        <p:nvSpPr>
          <p:cNvPr id="5" name="Footer Placeholder 4">
            <a:extLst>
              <a:ext uri="{FF2B5EF4-FFF2-40B4-BE49-F238E27FC236}">
                <a16:creationId xmlns:a16="http://schemas.microsoft.com/office/drawing/2014/main" id="{7C8178CB-CDBC-42BD-B370-6D09427BEE9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00E184A-602A-478F-AEE9-FFC4CBE3D432}"/>
              </a:ext>
            </a:extLst>
          </p:cNvPr>
          <p:cNvSpPr>
            <a:spLocks noGrp="1"/>
          </p:cNvSpPr>
          <p:nvPr>
            <p:ph type="sldNum" sz="quarter" idx="12"/>
          </p:nvPr>
        </p:nvSpPr>
        <p:spPr/>
        <p:txBody>
          <a:bodyPr/>
          <a:lstStyle/>
          <a:p>
            <a:fld id="{F947F0D5-AF46-48C6-82EE-D614AB67D88F}" type="slidenum">
              <a:rPr lang="en-GB" smtClean="0"/>
              <a:t>‹#›</a:t>
            </a:fld>
            <a:endParaRPr lang="en-GB"/>
          </a:p>
        </p:txBody>
      </p:sp>
      <p:pic>
        <p:nvPicPr>
          <p:cNvPr id="7" name="Picture 6">
            <a:extLst>
              <a:ext uri="{FF2B5EF4-FFF2-40B4-BE49-F238E27FC236}">
                <a16:creationId xmlns:a16="http://schemas.microsoft.com/office/drawing/2014/main" id="{9885F1A8-FAE1-A948-C373-E1411CCA17D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75" y="0"/>
            <a:ext cx="12174790" cy="1122363"/>
          </a:xfrm>
          <a:prstGeom prst="rect">
            <a:avLst/>
          </a:prstGeom>
        </p:spPr>
      </p:pic>
    </p:spTree>
    <p:extLst>
      <p:ext uri="{BB962C8B-B14F-4D97-AF65-F5344CB8AC3E}">
        <p14:creationId xmlns:p14="http://schemas.microsoft.com/office/powerpoint/2010/main" val="2728193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D473B-BA89-4722-B218-61DDD3C1B8D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70320F1-4563-458E-A953-B4265750395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CD5E461-8FCB-4F7F-A9EA-1D2F9764A441}"/>
              </a:ext>
            </a:extLst>
          </p:cNvPr>
          <p:cNvSpPr>
            <a:spLocks noGrp="1"/>
          </p:cNvSpPr>
          <p:nvPr>
            <p:ph type="dt" sz="half" idx="10"/>
          </p:nvPr>
        </p:nvSpPr>
        <p:spPr/>
        <p:txBody>
          <a:bodyPr/>
          <a:lstStyle/>
          <a:p>
            <a:fld id="{3137D81D-C946-4345-AEA5-626DF7C7C3A4}" type="datetime1">
              <a:rPr lang="en-GB" smtClean="0"/>
              <a:t>13/11/2024</a:t>
            </a:fld>
            <a:endParaRPr lang="en-GB"/>
          </a:p>
        </p:txBody>
      </p:sp>
      <p:sp>
        <p:nvSpPr>
          <p:cNvPr id="5" name="Footer Placeholder 4">
            <a:extLst>
              <a:ext uri="{FF2B5EF4-FFF2-40B4-BE49-F238E27FC236}">
                <a16:creationId xmlns:a16="http://schemas.microsoft.com/office/drawing/2014/main" id="{5589B9DF-0498-47D2-8555-802E4C3874D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C55ED70-9B4D-41DD-BED8-47A32EEB1983}"/>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1090424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9A1D3F-D27F-4800-BE1F-97D86B422B1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D8867FC-8201-4C18-8D70-DF45627270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BCE533B-D197-4683-A44F-F77CEEF43327}"/>
              </a:ext>
            </a:extLst>
          </p:cNvPr>
          <p:cNvSpPr>
            <a:spLocks noGrp="1"/>
          </p:cNvSpPr>
          <p:nvPr>
            <p:ph type="dt" sz="half" idx="10"/>
          </p:nvPr>
        </p:nvSpPr>
        <p:spPr/>
        <p:txBody>
          <a:bodyPr/>
          <a:lstStyle/>
          <a:p>
            <a:fld id="{38B31722-9B23-4225-A8A1-A32AC3A973E0}" type="datetime1">
              <a:rPr lang="en-GB" smtClean="0"/>
              <a:t>13/11/2024</a:t>
            </a:fld>
            <a:endParaRPr lang="en-GB"/>
          </a:p>
        </p:txBody>
      </p:sp>
      <p:sp>
        <p:nvSpPr>
          <p:cNvPr id="5" name="Footer Placeholder 4">
            <a:extLst>
              <a:ext uri="{FF2B5EF4-FFF2-40B4-BE49-F238E27FC236}">
                <a16:creationId xmlns:a16="http://schemas.microsoft.com/office/drawing/2014/main" id="{0FDA7D9C-8C01-434D-8A83-B4532C38FD7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D637A98-3B76-4892-BEC6-4AC5333177D2}"/>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2586883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66F0D-674D-45C8-B3F7-78A21D15A36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AF36C6C-F9E8-4F62-B91D-6806A3E3D0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3C219A-5B4C-4CA0-BF91-F27C4A891673}"/>
              </a:ext>
            </a:extLst>
          </p:cNvPr>
          <p:cNvSpPr>
            <a:spLocks noGrp="1"/>
          </p:cNvSpPr>
          <p:nvPr>
            <p:ph type="dt" sz="half" idx="10"/>
          </p:nvPr>
        </p:nvSpPr>
        <p:spPr/>
        <p:txBody>
          <a:bodyPr/>
          <a:lstStyle/>
          <a:p>
            <a:fld id="{180BF1E1-A436-4876-85C3-5577E9563E30}" type="datetime1">
              <a:rPr lang="en-GB" smtClean="0"/>
              <a:t>13/11/2024</a:t>
            </a:fld>
            <a:endParaRPr lang="en-GB"/>
          </a:p>
        </p:txBody>
      </p:sp>
      <p:sp>
        <p:nvSpPr>
          <p:cNvPr id="5" name="Footer Placeholder 4">
            <a:extLst>
              <a:ext uri="{FF2B5EF4-FFF2-40B4-BE49-F238E27FC236}">
                <a16:creationId xmlns:a16="http://schemas.microsoft.com/office/drawing/2014/main" id="{F1F80B71-34D8-4FC5-A948-BCF5CD4A4C2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5D60C82-28EE-4E88-A740-3822893F0E6B}"/>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4136517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3A331-FDB0-41C0-BABB-393C8780D2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A15F36C-9B77-464C-AC72-E048403C3D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C517D6-BD84-4C35-81EE-74EE7E71FEEA}"/>
              </a:ext>
            </a:extLst>
          </p:cNvPr>
          <p:cNvSpPr>
            <a:spLocks noGrp="1"/>
          </p:cNvSpPr>
          <p:nvPr>
            <p:ph type="dt" sz="half" idx="10"/>
          </p:nvPr>
        </p:nvSpPr>
        <p:spPr/>
        <p:txBody>
          <a:bodyPr/>
          <a:lstStyle/>
          <a:p>
            <a:fld id="{E3D8DC4F-A05F-433D-9B2D-6D9405A0A966}" type="datetime1">
              <a:rPr lang="en-GB" smtClean="0"/>
              <a:t>13/11/2024</a:t>
            </a:fld>
            <a:endParaRPr lang="en-GB"/>
          </a:p>
        </p:txBody>
      </p:sp>
      <p:sp>
        <p:nvSpPr>
          <p:cNvPr id="5" name="Footer Placeholder 4">
            <a:extLst>
              <a:ext uri="{FF2B5EF4-FFF2-40B4-BE49-F238E27FC236}">
                <a16:creationId xmlns:a16="http://schemas.microsoft.com/office/drawing/2014/main" id="{C62AC0F6-0A95-4500-9516-74A492E79F3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170CC00-8751-45DB-8A75-ECD2D814C75C}"/>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12109867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76C89-3067-4789-92E1-B7EE1679F3B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890BD94-F563-4CB1-A779-291B69340D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CBA9AD4-59EE-4F61-B9DA-D94B8EFC5C0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3B78F53D-BA3C-4B8A-B204-0269030170AF}"/>
              </a:ext>
            </a:extLst>
          </p:cNvPr>
          <p:cNvSpPr>
            <a:spLocks noGrp="1"/>
          </p:cNvSpPr>
          <p:nvPr>
            <p:ph type="dt" sz="half" idx="10"/>
          </p:nvPr>
        </p:nvSpPr>
        <p:spPr/>
        <p:txBody>
          <a:bodyPr/>
          <a:lstStyle/>
          <a:p>
            <a:fld id="{1E253F79-4F8A-47C5-A3CE-2543A77C1B46}" type="datetime1">
              <a:rPr lang="en-GB" smtClean="0"/>
              <a:t>13/11/2024</a:t>
            </a:fld>
            <a:endParaRPr lang="en-GB"/>
          </a:p>
        </p:txBody>
      </p:sp>
      <p:sp>
        <p:nvSpPr>
          <p:cNvPr id="6" name="Footer Placeholder 5">
            <a:extLst>
              <a:ext uri="{FF2B5EF4-FFF2-40B4-BE49-F238E27FC236}">
                <a16:creationId xmlns:a16="http://schemas.microsoft.com/office/drawing/2014/main" id="{8A30D22D-6988-4C13-90A0-2254C8336A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474DF5C-822B-4D5A-AFE1-44FA917860AD}"/>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4046118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1CFC2-E36F-4F28-B77F-AFABBBB6FDA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DFCE27-80EA-4233-A540-CAFF3A0845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E4F0579-A83C-459C-B7DE-18FB0BD2B6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6BD15A52-D927-4CB6-B5F7-93429C90E3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B24C91-5A62-41E6-AEB7-6734794CA1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740B0BE-DF4E-4ED9-A952-969CD995D555}"/>
              </a:ext>
            </a:extLst>
          </p:cNvPr>
          <p:cNvSpPr>
            <a:spLocks noGrp="1"/>
          </p:cNvSpPr>
          <p:nvPr>
            <p:ph type="dt" sz="half" idx="10"/>
          </p:nvPr>
        </p:nvSpPr>
        <p:spPr/>
        <p:txBody>
          <a:bodyPr/>
          <a:lstStyle/>
          <a:p>
            <a:fld id="{6F4534BE-D9B9-4610-9C89-4E5B84D4B62F}" type="datetime1">
              <a:rPr lang="en-GB" smtClean="0"/>
              <a:t>13/11/2024</a:t>
            </a:fld>
            <a:endParaRPr lang="en-GB"/>
          </a:p>
        </p:txBody>
      </p:sp>
      <p:sp>
        <p:nvSpPr>
          <p:cNvPr id="8" name="Footer Placeholder 7">
            <a:extLst>
              <a:ext uri="{FF2B5EF4-FFF2-40B4-BE49-F238E27FC236}">
                <a16:creationId xmlns:a16="http://schemas.microsoft.com/office/drawing/2014/main" id="{CDA70709-4A48-450B-A865-C6EDFCE9341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9348795-0647-4F78-9FED-6D96833342B0}"/>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144451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AB7C8-FE34-4C33-9F42-3FDE06718F5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E379CA-C852-4B04-AE6E-7AD767A2F88D}"/>
              </a:ext>
            </a:extLst>
          </p:cNvPr>
          <p:cNvSpPr>
            <a:spLocks noGrp="1"/>
          </p:cNvSpPr>
          <p:nvPr>
            <p:ph type="dt" sz="half" idx="10"/>
          </p:nvPr>
        </p:nvSpPr>
        <p:spPr/>
        <p:txBody>
          <a:bodyPr/>
          <a:lstStyle/>
          <a:p>
            <a:fld id="{9ED23369-4497-4F41-A566-929FA5C1E554}" type="datetime1">
              <a:rPr lang="en-GB" smtClean="0"/>
              <a:t>13/11/2024</a:t>
            </a:fld>
            <a:endParaRPr lang="en-GB"/>
          </a:p>
        </p:txBody>
      </p:sp>
      <p:sp>
        <p:nvSpPr>
          <p:cNvPr id="4" name="Footer Placeholder 3">
            <a:extLst>
              <a:ext uri="{FF2B5EF4-FFF2-40B4-BE49-F238E27FC236}">
                <a16:creationId xmlns:a16="http://schemas.microsoft.com/office/drawing/2014/main" id="{DA1495AF-D8C6-40E1-974A-AF0DFC11502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5DEF98D-1A8E-44B0-B1BB-BC4AE8188174}"/>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14481364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CE29B-9B71-410D-AC24-798F804C46D2}"/>
              </a:ext>
            </a:extLst>
          </p:cNvPr>
          <p:cNvSpPr>
            <a:spLocks noGrp="1"/>
          </p:cNvSpPr>
          <p:nvPr>
            <p:ph type="dt" sz="half" idx="10"/>
          </p:nvPr>
        </p:nvSpPr>
        <p:spPr/>
        <p:txBody>
          <a:bodyPr/>
          <a:lstStyle/>
          <a:p>
            <a:fld id="{6D679A0C-E394-4809-BBA4-635C08BFCBB2}" type="datetime1">
              <a:rPr lang="en-GB" smtClean="0"/>
              <a:t>13/11/2024</a:t>
            </a:fld>
            <a:endParaRPr lang="en-GB"/>
          </a:p>
        </p:txBody>
      </p:sp>
      <p:sp>
        <p:nvSpPr>
          <p:cNvPr id="3" name="Footer Placeholder 2">
            <a:extLst>
              <a:ext uri="{FF2B5EF4-FFF2-40B4-BE49-F238E27FC236}">
                <a16:creationId xmlns:a16="http://schemas.microsoft.com/office/drawing/2014/main" id="{69D738B5-5925-41FC-AE33-5CD7DF8DAD5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74FECEF-2F8A-41E5-865C-5E8441B0C42E}"/>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495727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2733E-045D-4D87-8798-35E93FDAB3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E59D2DB-170A-4205-9E5C-8CA7ABFEDD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32DC56E-7843-45F9-8EEC-91D108F05A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A26416-1102-47F2-93B1-A341558232C7}"/>
              </a:ext>
            </a:extLst>
          </p:cNvPr>
          <p:cNvSpPr>
            <a:spLocks noGrp="1"/>
          </p:cNvSpPr>
          <p:nvPr>
            <p:ph type="dt" sz="half" idx="10"/>
          </p:nvPr>
        </p:nvSpPr>
        <p:spPr/>
        <p:txBody>
          <a:bodyPr/>
          <a:lstStyle/>
          <a:p>
            <a:fld id="{EB82A390-66F8-4E01-98B2-882A54CD7DE5}" type="datetime1">
              <a:rPr lang="en-GB" smtClean="0"/>
              <a:t>13/11/2024</a:t>
            </a:fld>
            <a:endParaRPr lang="en-GB"/>
          </a:p>
        </p:txBody>
      </p:sp>
      <p:sp>
        <p:nvSpPr>
          <p:cNvPr id="6" name="Footer Placeholder 5">
            <a:extLst>
              <a:ext uri="{FF2B5EF4-FFF2-40B4-BE49-F238E27FC236}">
                <a16:creationId xmlns:a16="http://schemas.microsoft.com/office/drawing/2014/main" id="{47AED5A5-03CF-4C38-B253-DDF0CDABA69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23E2CD9-8C14-4EEB-8DFA-98E31C69FA1A}"/>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35294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F52E8-312D-4DD7-8EE4-B05F1140F3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0BAEDC2-ADCA-4CED-B443-1DA1327FF7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2ABADE35-72E9-477C-A0AB-B8BA378B6E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49E74D-0B44-4368-B515-3330DF0A49B3}"/>
              </a:ext>
            </a:extLst>
          </p:cNvPr>
          <p:cNvSpPr>
            <a:spLocks noGrp="1"/>
          </p:cNvSpPr>
          <p:nvPr>
            <p:ph type="dt" sz="half" idx="10"/>
          </p:nvPr>
        </p:nvSpPr>
        <p:spPr/>
        <p:txBody>
          <a:bodyPr/>
          <a:lstStyle/>
          <a:p>
            <a:fld id="{A3CFE9AA-C4A1-414F-9449-1CC133B8202E}" type="datetime1">
              <a:rPr lang="en-GB" smtClean="0"/>
              <a:t>13/11/2024</a:t>
            </a:fld>
            <a:endParaRPr lang="en-GB"/>
          </a:p>
        </p:txBody>
      </p:sp>
      <p:sp>
        <p:nvSpPr>
          <p:cNvPr id="6" name="Footer Placeholder 5">
            <a:extLst>
              <a:ext uri="{FF2B5EF4-FFF2-40B4-BE49-F238E27FC236}">
                <a16:creationId xmlns:a16="http://schemas.microsoft.com/office/drawing/2014/main" id="{36F07790-9D41-4F02-8934-3F0D38E3FEE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6BDC7D4-FEC3-4A01-88AE-6363E0E35F2B}"/>
              </a:ext>
            </a:extLst>
          </p:cNvPr>
          <p:cNvSpPr>
            <a:spLocks noGrp="1"/>
          </p:cNvSpPr>
          <p:nvPr>
            <p:ph type="sldNum" sz="quarter" idx="12"/>
          </p:nvPr>
        </p:nvSpPr>
        <p:spPr/>
        <p:txBody>
          <a:bodyPr/>
          <a:lstStyle/>
          <a:p>
            <a:fld id="{F947F0D5-AF46-48C6-82EE-D614AB67D88F}" type="slidenum">
              <a:rPr lang="en-GB" smtClean="0"/>
              <a:t>‹#›</a:t>
            </a:fld>
            <a:endParaRPr lang="en-GB"/>
          </a:p>
        </p:txBody>
      </p:sp>
    </p:spTree>
    <p:extLst>
      <p:ext uri="{BB962C8B-B14F-4D97-AF65-F5344CB8AC3E}">
        <p14:creationId xmlns:p14="http://schemas.microsoft.com/office/powerpoint/2010/main" val="2628496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64B480-DDBA-4CFC-86FF-5C382350B487}"/>
              </a:ext>
            </a:extLst>
          </p:cNvPr>
          <p:cNvSpPr>
            <a:spLocks noGrp="1"/>
          </p:cNvSpPr>
          <p:nvPr>
            <p:ph type="title"/>
          </p:nvPr>
        </p:nvSpPr>
        <p:spPr>
          <a:xfrm>
            <a:off x="838200" y="1412652"/>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81A518A-7E42-428F-9B4A-0E555D95B216}"/>
              </a:ext>
            </a:extLst>
          </p:cNvPr>
          <p:cNvSpPr>
            <a:spLocks noGrp="1"/>
          </p:cNvSpPr>
          <p:nvPr>
            <p:ph type="body" idx="1"/>
          </p:nvPr>
        </p:nvSpPr>
        <p:spPr>
          <a:xfrm>
            <a:off x="838200" y="2882095"/>
            <a:ext cx="10515600" cy="329486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8F3D66B-D295-4C3D-BB43-82225BAA57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9E9EE-94A0-4AE3-A468-2415EC2241B1}" type="datetime1">
              <a:rPr lang="en-GB" smtClean="0"/>
              <a:t>13/11/2024</a:t>
            </a:fld>
            <a:endParaRPr lang="en-GB"/>
          </a:p>
        </p:txBody>
      </p:sp>
      <p:sp>
        <p:nvSpPr>
          <p:cNvPr id="5" name="Footer Placeholder 4">
            <a:extLst>
              <a:ext uri="{FF2B5EF4-FFF2-40B4-BE49-F238E27FC236}">
                <a16:creationId xmlns:a16="http://schemas.microsoft.com/office/drawing/2014/main" id="{E9780101-5B0E-4193-B4EA-1F95C70E4C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AABB2A2-2EEE-4753-91CA-C730192681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47F0D5-AF46-48C6-82EE-D614AB67D88F}" type="slidenum">
              <a:rPr lang="en-GB" smtClean="0"/>
              <a:t>‹#›</a:t>
            </a:fld>
            <a:endParaRPr lang="en-GB"/>
          </a:p>
        </p:txBody>
      </p:sp>
      <p:pic>
        <p:nvPicPr>
          <p:cNvPr id="7" name="Picture 6">
            <a:extLst>
              <a:ext uri="{FF2B5EF4-FFF2-40B4-BE49-F238E27FC236}">
                <a16:creationId xmlns:a16="http://schemas.microsoft.com/office/drawing/2014/main" id="{BCE53472-8432-8157-5072-F4D0305C5B68}"/>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1575" y="0"/>
            <a:ext cx="12174790" cy="1122363"/>
          </a:xfrm>
          <a:prstGeom prst="rect">
            <a:avLst/>
          </a:prstGeom>
        </p:spPr>
      </p:pic>
    </p:spTree>
    <p:extLst>
      <p:ext uri="{BB962C8B-B14F-4D97-AF65-F5344CB8AC3E}">
        <p14:creationId xmlns:p14="http://schemas.microsoft.com/office/powerpoint/2010/main" val="17718740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1.tmp"/><Relationship Id="rId3" Type="http://schemas.openxmlformats.org/officeDocument/2006/relationships/image" Target="../media/image16.tmp"/><Relationship Id="rId7"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9.tmp"/><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https://d18x2uyjeekruj.cloudfront.net/wp-content/uploads/2021/11/data_is_gold.png" TargetMode="External"/><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Layout" Target="../diagrams/layout2.xml"/><Relationship Id="rId7" Type="http://schemas.openxmlformats.org/officeDocument/2006/relationships/image" Target="../media/image4.jpe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6.jpe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0CB5BA-2FDB-48E7-A552-E0F0F83D4784}"/>
              </a:ext>
            </a:extLst>
          </p:cNvPr>
          <p:cNvSpPr/>
          <p:nvPr/>
        </p:nvSpPr>
        <p:spPr>
          <a:xfrm>
            <a:off x="554183" y="2048257"/>
            <a:ext cx="11637817" cy="1846659"/>
          </a:xfrm>
          <a:prstGeom prst="rect">
            <a:avLst/>
          </a:prstGeom>
        </p:spPr>
        <p:txBody>
          <a:bodyPr wrap="square">
            <a:spAutoFit/>
          </a:bodyPr>
          <a:lstStyle/>
          <a:p>
            <a:pPr marR="262890" algn="ctr">
              <a:spcBef>
                <a:spcPts val="600"/>
              </a:spcBef>
              <a:spcAft>
                <a:spcPts val="600"/>
              </a:spcAft>
            </a:pPr>
            <a:r>
              <a:rPr lang="en-US" sz="4000" b="1">
                <a:solidFill>
                  <a:srgbClr val="002060"/>
                </a:solidFill>
                <a:latin typeface="Cambria" panose="02040503050406030204" pitchFamily="18" charset="0"/>
                <a:ea typeface="Cambria" panose="02040503050406030204" pitchFamily="18" charset="0"/>
                <a:cs typeface="Times New Roman" panose="02020603050405020304" pitchFamily="18" charset="0"/>
              </a:rPr>
              <a:t>BÁO CÁO KHOA HỌC</a:t>
            </a:r>
          </a:p>
          <a:p>
            <a:pPr marR="262890" algn="ctr">
              <a:spcBef>
                <a:spcPts val="600"/>
              </a:spcBef>
              <a:spcAft>
                <a:spcPts val="600"/>
              </a:spcAft>
            </a:pPr>
            <a:r>
              <a:rPr lang="en-GB" sz="3200" b="1">
                <a:solidFill>
                  <a:srgbClr val="FF0000"/>
                </a:solidFill>
                <a:latin typeface="Cambria" panose="02040503050406030204" pitchFamily="18" charset="0"/>
                <a:ea typeface="Cambria" panose="02040503050406030204" pitchFamily="18" charset="0"/>
                <a:cs typeface="Times New Roman" panose="02020603050405020304" pitchFamily="18" charset="0"/>
              </a:rPr>
              <a:t>Tổng quan về phân tích dữ liệu và ứng dụng trong bài toán phân tích khách hàng rời bỏ (Customer Churn)</a:t>
            </a:r>
          </a:p>
        </p:txBody>
      </p:sp>
      <p:sp>
        <p:nvSpPr>
          <p:cNvPr id="13" name="Slide Number Placeholder 12">
            <a:extLst>
              <a:ext uri="{FF2B5EF4-FFF2-40B4-BE49-F238E27FC236}">
                <a16:creationId xmlns:a16="http://schemas.microsoft.com/office/drawing/2014/main" id="{7B2A7422-717C-4288-853A-AC58B354E002}"/>
              </a:ext>
            </a:extLst>
          </p:cNvPr>
          <p:cNvSpPr>
            <a:spLocks noGrp="1"/>
          </p:cNvSpPr>
          <p:nvPr>
            <p:ph type="sldNum" sz="quarter" idx="12"/>
          </p:nvPr>
        </p:nvSpPr>
        <p:spPr>
          <a:xfrm>
            <a:off x="4583546" y="6259808"/>
            <a:ext cx="2743200" cy="365125"/>
          </a:xfrm>
        </p:spPr>
        <p:txBody>
          <a:bodyPr/>
          <a:lstStyle/>
          <a:p>
            <a:pPr algn="ctr"/>
            <a:r>
              <a:rPr lang="en-GB" sz="1800" b="1">
                <a:solidFill>
                  <a:schemeClr val="tx1"/>
                </a:solidFill>
                <a:latin typeface="Cambria" panose="02040503050406030204" pitchFamily="18" charset="0"/>
                <a:ea typeface="Cambria" panose="02040503050406030204" pitchFamily="18" charset="0"/>
              </a:rPr>
              <a:t>Hà Nội, 14-11-2024</a:t>
            </a:r>
          </a:p>
        </p:txBody>
      </p:sp>
      <p:sp>
        <p:nvSpPr>
          <p:cNvPr id="10" name="Rectangle 9">
            <a:extLst>
              <a:ext uri="{FF2B5EF4-FFF2-40B4-BE49-F238E27FC236}">
                <a16:creationId xmlns:a16="http://schemas.microsoft.com/office/drawing/2014/main" id="{06E5E1DF-30C3-42B3-9F91-1A11ABDF0CFA}"/>
              </a:ext>
            </a:extLst>
          </p:cNvPr>
          <p:cNvSpPr/>
          <p:nvPr/>
        </p:nvSpPr>
        <p:spPr>
          <a:xfrm>
            <a:off x="1338208" y="4437210"/>
            <a:ext cx="8686325" cy="830997"/>
          </a:xfrm>
          <a:prstGeom prst="rect">
            <a:avLst/>
          </a:prstGeom>
        </p:spPr>
        <p:txBody>
          <a:bodyPr wrap="square">
            <a:spAutoFit/>
          </a:bodyPr>
          <a:lstStyle/>
          <a:p>
            <a:pPr marL="265113" indent="546100" algn="ctr"/>
            <a:r>
              <a:rPr lang="en-US" sz="2400" b="1">
                <a:solidFill>
                  <a:srgbClr val="002060"/>
                </a:solidFill>
                <a:latin typeface="Cambria" panose="02040503050406030204" pitchFamily="18" charset="0"/>
                <a:ea typeface="Cambria" panose="02040503050406030204" pitchFamily="18" charset="0"/>
                <a:cs typeface="Times New Roman" panose="02020603050405020304" pitchFamily="18" charset="0"/>
              </a:rPr>
              <a:t>Đặng Văn Nam, Nguyễn Thị Phương Bắc</a:t>
            </a:r>
          </a:p>
          <a:p>
            <a:pPr marL="265113" indent="546100" algn="ctr"/>
            <a:r>
              <a:rPr lang="en-US" sz="2400" i="1">
                <a:solidFill>
                  <a:srgbClr val="002060"/>
                </a:solidFill>
                <a:latin typeface="Cambria" panose="02040503050406030204" pitchFamily="18" charset="0"/>
                <a:ea typeface="Cambria" panose="02040503050406030204" pitchFamily="18" charset="0"/>
                <a:cs typeface="Times New Roman" panose="02020603050405020304" pitchFamily="18" charset="0"/>
              </a:rPr>
              <a:t>Khoa CNTT – Trường Đại học Mỏ – Địa chất</a:t>
            </a:r>
          </a:p>
        </p:txBody>
      </p:sp>
    </p:spTree>
    <p:extLst>
      <p:ext uri="{BB962C8B-B14F-4D97-AF65-F5344CB8AC3E}">
        <p14:creationId xmlns:p14="http://schemas.microsoft.com/office/powerpoint/2010/main" val="1629899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D1B87E-4954-57B0-3AC5-6F14792B0DB6}"/>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6E9B890D-0DEF-9D50-0350-D8719DCA6726}"/>
              </a:ext>
            </a:extLst>
          </p:cNvPr>
          <p:cNvSpPr txBox="1"/>
          <p:nvPr/>
        </p:nvSpPr>
        <p:spPr>
          <a:xfrm>
            <a:off x="-1" y="1204922"/>
            <a:ext cx="10891678" cy="52322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90170" marR="263525" algn="just">
              <a:spcBef>
                <a:spcPts val="600"/>
              </a:spcBef>
              <a:spcAft>
                <a:spcPts val="0"/>
              </a:spcAft>
              <a:tabLst>
                <a:tab pos="5490845" algn="l"/>
              </a:tabLst>
            </a:pPr>
            <a:r>
              <a:rPr lang="en-US" sz="2800" b="1">
                <a:solidFill>
                  <a:schemeClr val="tx1"/>
                </a:solidFill>
                <a:latin typeface="Cambria" panose="02040503050406030204" pitchFamily="18" charset="0"/>
                <a:ea typeface="Cambria" panose="02040503050406030204" pitchFamily="18" charset="0"/>
                <a:cs typeface="Times New Roman" panose="02020603050405020304" pitchFamily="18" charset="0"/>
              </a:rPr>
              <a:t>2</a:t>
            </a:r>
            <a:r>
              <a:rPr lang="en-US" sz="2800" b="1">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 Quy trình và công cụ phân tích dữ liệu</a:t>
            </a:r>
            <a:endParaRPr lang="en-GB" sz="280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3" name="Slide Number Placeholder 12">
            <a:extLst>
              <a:ext uri="{FF2B5EF4-FFF2-40B4-BE49-F238E27FC236}">
                <a16:creationId xmlns:a16="http://schemas.microsoft.com/office/drawing/2014/main" id="{B8C8BEB0-2DDD-1E6C-2268-CAC8D9241876}"/>
              </a:ext>
            </a:extLst>
          </p:cNvPr>
          <p:cNvSpPr>
            <a:spLocks noGrp="1"/>
          </p:cNvSpPr>
          <p:nvPr>
            <p:ph type="sldNum" sz="quarter" idx="12"/>
          </p:nvPr>
        </p:nvSpPr>
        <p:spPr>
          <a:xfrm>
            <a:off x="9323120" y="6379210"/>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10</a:t>
            </a:fld>
            <a:endParaRPr lang="en-GB" sz="1400" b="1">
              <a:solidFill>
                <a:schemeClr val="tx1"/>
              </a:solidFill>
              <a:latin typeface="Cambria" panose="02040503050406030204" pitchFamily="18" charset="0"/>
              <a:ea typeface="Cambria" panose="02040503050406030204" pitchFamily="18" charset="0"/>
            </a:endParaRPr>
          </a:p>
        </p:txBody>
      </p:sp>
      <p:pic>
        <p:nvPicPr>
          <p:cNvPr id="2" name="Picture 1">
            <a:extLst>
              <a:ext uri="{FF2B5EF4-FFF2-40B4-BE49-F238E27FC236}">
                <a16:creationId xmlns:a16="http://schemas.microsoft.com/office/drawing/2014/main" id="{A0C1CE49-32EC-57BC-05BD-B94A0092A4E8}"/>
              </a:ext>
            </a:extLst>
          </p:cNvPr>
          <p:cNvPicPr>
            <a:picLocks noChangeAspect="1"/>
          </p:cNvPicPr>
          <p:nvPr/>
        </p:nvPicPr>
        <p:blipFill>
          <a:blip r:embed="rId2"/>
          <a:stretch>
            <a:fillRect/>
          </a:stretch>
        </p:blipFill>
        <p:spPr>
          <a:xfrm>
            <a:off x="2209800" y="2052727"/>
            <a:ext cx="7772400" cy="4415261"/>
          </a:xfrm>
          <a:prstGeom prst="rect">
            <a:avLst/>
          </a:prstGeom>
        </p:spPr>
      </p:pic>
    </p:spTree>
    <p:extLst>
      <p:ext uri="{BB962C8B-B14F-4D97-AF65-F5344CB8AC3E}">
        <p14:creationId xmlns:p14="http://schemas.microsoft.com/office/powerpoint/2010/main" val="3352369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6C706AD2-5EAB-4AC3-9CB9-6D1627109A78}"/>
              </a:ext>
            </a:extLst>
          </p:cNvPr>
          <p:cNvSpPr>
            <a:spLocks noGrp="1"/>
          </p:cNvSpPr>
          <p:nvPr>
            <p:ph type="sldNum" sz="quarter" idx="12"/>
          </p:nvPr>
        </p:nvSpPr>
        <p:spPr>
          <a:xfrm>
            <a:off x="9323120" y="6344475"/>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11</a:t>
            </a:fld>
            <a:endParaRPr lang="en-GB" sz="1400" b="1">
              <a:solidFill>
                <a:schemeClr val="tx1"/>
              </a:solidFill>
              <a:latin typeface="Cambria" panose="02040503050406030204" pitchFamily="18" charset="0"/>
              <a:ea typeface="Cambria" panose="02040503050406030204" pitchFamily="18" charset="0"/>
            </a:endParaRPr>
          </a:p>
        </p:txBody>
      </p:sp>
      <p:sp>
        <p:nvSpPr>
          <p:cNvPr id="8" name="Rectangle 7">
            <a:extLst>
              <a:ext uri="{FF2B5EF4-FFF2-40B4-BE49-F238E27FC236}">
                <a16:creationId xmlns:a16="http://schemas.microsoft.com/office/drawing/2014/main" id="{113AA1F7-16D8-ADAB-00B7-BDD85F27FDB2}"/>
              </a:ext>
            </a:extLst>
          </p:cNvPr>
          <p:cNvSpPr/>
          <p:nvPr/>
        </p:nvSpPr>
        <p:spPr>
          <a:xfrm>
            <a:off x="882049" y="1821232"/>
            <a:ext cx="10891678" cy="584775"/>
          </a:xfrm>
          <a:prstGeom prst="rect">
            <a:avLst/>
          </a:prstGeom>
          <a:noFill/>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1. Tầm quan trọng của dữ liệu và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B9400D62-93A6-67B0-B31F-215F59BFC4A0}"/>
              </a:ext>
            </a:extLst>
          </p:cNvPr>
          <p:cNvSpPr/>
          <p:nvPr/>
        </p:nvSpPr>
        <p:spPr>
          <a:xfrm>
            <a:off x="882049" y="2630580"/>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2</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Quy trình và công cụ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9B1E1245-CB82-BA52-C2E5-DE49988EDEEC}"/>
              </a:ext>
            </a:extLst>
          </p:cNvPr>
          <p:cNvSpPr/>
          <p:nvPr/>
        </p:nvSpPr>
        <p:spPr>
          <a:xfrm>
            <a:off x="882049" y="3439928"/>
            <a:ext cx="10891678" cy="584775"/>
          </a:xfrm>
          <a:prstGeom prst="rect">
            <a:avLst/>
          </a:prstGeom>
          <a:solidFill>
            <a:srgbClr val="FFFF00"/>
          </a:solidFill>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3</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Mô tả tập dữ liệu và bài toán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2AFB929D-57D1-0B6F-F1FB-9CCC8820E0FA}"/>
              </a:ext>
            </a:extLst>
          </p:cNvPr>
          <p:cNvSpPr/>
          <p:nvPr/>
        </p:nvSpPr>
        <p:spPr>
          <a:xfrm>
            <a:off x="868414" y="4249276"/>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4</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Phân tích - Kết luận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EA0D11EB-EDD4-6419-CBED-514747A514AC}"/>
              </a:ext>
            </a:extLst>
          </p:cNvPr>
          <p:cNvSpPr/>
          <p:nvPr/>
        </p:nvSpPr>
        <p:spPr>
          <a:xfrm>
            <a:off x="868414" y="5058624"/>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5. Tài liệu tham khảo</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15366602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12</a:t>
            </a:fld>
            <a:endParaRPr lang="en-US" altLang="en-US"/>
          </a:p>
        </p:txBody>
      </p:sp>
      <p:sp>
        <p:nvSpPr>
          <p:cNvPr id="12" name="Content Placeholder 2">
            <a:extLst>
              <a:ext uri="{FF2B5EF4-FFF2-40B4-BE49-F238E27FC236}">
                <a16:creationId xmlns:a16="http://schemas.microsoft.com/office/drawing/2014/main" id="{66716E15-7002-4992-A434-8FC5932C4E02}"/>
              </a:ext>
            </a:extLst>
          </p:cNvPr>
          <p:cNvSpPr>
            <a:spLocks noGrp="1"/>
          </p:cNvSpPr>
          <p:nvPr>
            <p:ph idx="1"/>
          </p:nvPr>
        </p:nvSpPr>
        <p:spPr>
          <a:xfrm>
            <a:off x="208467" y="1806496"/>
            <a:ext cx="11870461" cy="1169424"/>
          </a:xfrm>
        </p:spPr>
        <p:txBody>
          <a:bodyPr>
            <a:noAutofit/>
          </a:bodyPr>
          <a:lstStyle/>
          <a:p>
            <a:pPr marL="0" lvl="1" indent="0" algn="just">
              <a:lnSpc>
                <a:spcPct val="110000"/>
              </a:lnSpc>
              <a:spcBef>
                <a:spcPts val="0"/>
              </a:spcBef>
              <a:spcAft>
                <a:spcPts val="0"/>
              </a:spcAft>
              <a:buNone/>
            </a:pPr>
            <a:r>
              <a:rPr lang="en-US" sz="2200">
                <a:latin typeface="Cambria" panose="02040503050406030204" pitchFamily="18" charset="0"/>
                <a:ea typeface="Cambria" panose="02040503050406030204" pitchFamily="18" charset="0"/>
                <a:cs typeface="Courier New" panose="02070309020205020404" pitchFamily="49" charset="0"/>
              </a:rPr>
              <a:t>Tập dữ liệu lưu trữ thông tin về khách hàng của một công ty cung cấp các dịch vụ viễn thông, Tập dữ liệu bao gồm ~ </a:t>
            </a:r>
            <a:r>
              <a:rPr lang="en-US" sz="2200" b="1">
                <a:latin typeface="Cambria" panose="02040503050406030204" pitchFamily="18" charset="0"/>
                <a:ea typeface="Cambria" panose="02040503050406030204" pitchFamily="18" charset="0"/>
                <a:cs typeface="Courier New" panose="02070309020205020404" pitchFamily="49" charset="0"/>
              </a:rPr>
              <a:t>7000</a:t>
            </a:r>
            <a:r>
              <a:rPr lang="en-US" sz="2200">
                <a:latin typeface="Cambria" panose="02040503050406030204" pitchFamily="18" charset="0"/>
                <a:ea typeface="Cambria" panose="02040503050406030204" pitchFamily="18" charset="0"/>
                <a:cs typeface="Courier New" panose="02070309020205020404" pitchFamily="49" charset="0"/>
              </a:rPr>
              <a:t> bản ghi, tương ứng </a:t>
            </a:r>
            <a:r>
              <a:rPr lang="en-US" sz="2200" b="1">
                <a:latin typeface="Cambria" panose="02040503050406030204" pitchFamily="18" charset="0"/>
                <a:ea typeface="Cambria" panose="02040503050406030204" pitchFamily="18" charset="0"/>
                <a:cs typeface="Courier New" panose="02070309020205020404" pitchFamily="49" charset="0"/>
              </a:rPr>
              <a:t>7000</a:t>
            </a:r>
            <a:r>
              <a:rPr lang="en-US" sz="2200">
                <a:latin typeface="Cambria" panose="02040503050406030204" pitchFamily="18" charset="0"/>
                <a:ea typeface="Cambria" panose="02040503050406030204" pitchFamily="18" charset="0"/>
                <a:cs typeface="Courier New" panose="02070309020205020404" pitchFamily="49" charset="0"/>
              </a:rPr>
              <a:t> khách hàng, mỗi khách hàng có 12 thuộc tính; chia thành 3 nhóm sau:</a:t>
            </a:r>
          </a:p>
          <a:p>
            <a:pPr marL="0" lvl="1" indent="0" algn="just">
              <a:lnSpc>
                <a:spcPct val="110000"/>
              </a:lnSpc>
              <a:spcBef>
                <a:spcPts val="0"/>
              </a:spcBef>
              <a:spcAft>
                <a:spcPts val="0"/>
              </a:spcAft>
              <a:buNone/>
            </a:pPr>
            <a:endParaRPr lang="en-US" sz="1800">
              <a:latin typeface="Cambria" panose="02040503050406030204" pitchFamily="18" charset="0"/>
              <a:ea typeface="Cambria" panose="02040503050406030204" pitchFamily="18" charset="0"/>
              <a:cs typeface="Courier New" panose="02070309020205020404" pitchFamily="49" charset="0"/>
            </a:endParaRPr>
          </a:p>
        </p:txBody>
      </p:sp>
      <p:sp>
        <p:nvSpPr>
          <p:cNvPr id="6" name="TextBox 5">
            <a:extLst>
              <a:ext uri="{FF2B5EF4-FFF2-40B4-BE49-F238E27FC236}">
                <a16:creationId xmlns:a16="http://schemas.microsoft.com/office/drawing/2014/main" id="{8D911929-984D-6AC0-80E7-03905728A1DE}"/>
              </a:ext>
            </a:extLst>
          </p:cNvPr>
          <p:cNvSpPr txBox="1"/>
          <p:nvPr/>
        </p:nvSpPr>
        <p:spPr>
          <a:xfrm>
            <a:off x="208467" y="2975920"/>
            <a:ext cx="11775066" cy="3785652"/>
          </a:xfrm>
          <a:prstGeom prst="rect">
            <a:avLst/>
          </a:prstGeom>
          <a:noFill/>
        </p:spPr>
        <p:txBody>
          <a:bodyPr wrap="square">
            <a:spAutoFit/>
          </a:bodyPr>
          <a:lstStyle/>
          <a:p>
            <a:pPr marL="858838" indent="-342900">
              <a:buAutoNum type="arabicPeriod"/>
            </a:pPr>
            <a:r>
              <a:rPr lang="en-US" sz="2000" b="1">
                <a:latin typeface="Cambria" panose="02040503050406030204" pitchFamily="18" charset="0"/>
                <a:ea typeface="Cambria" panose="02040503050406030204" pitchFamily="18" charset="0"/>
              </a:rPr>
              <a:t>CustomerID</a:t>
            </a:r>
            <a:r>
              <a:rPr lang="en-US" sz="2000">
                <a:latin typeface="Cambria" panose="02040503050406030204" pitchFamily="18" charset="0"/>
                <a:ea typeface="Cambria" panose="02040503050406030204" pitchFamily="18" charset="0"/>
              </a:rPr>
              <a:t>: Mã khách hàng</a:t>
            </a:r>
          </a:p>
          <a:p>
            <a:pPr marL="858838" indent="-342900">
              <a:buAutoNum type="arabicPeriod"/>
            </a:pPr>
            <a:r>
              <a:rPr lang="en-US" sz="2000" b="1">
                <a:latin typeface="Cambria" panose="02040503050406030204" pitchFamily="18" charset="0"/>
                <a:ea typeface="Cambria" panose="02040503050406030204" pitchFamily="18" charset="0"/>
              </a:rPr>
              <a:t>Gender</a:t>
            </a:r>
            <a:r>
              <a:rPr lang="en-US" sz="2000">
                <a:latin typeface="Cambria" panose="02040503050406030204" pitchFamily="18" charset="0"/>
                <a:ea typeface="Cambria" panose="02040503050406030204" pitchFamily="18" charset="0"/>
              </a:rPr>
              <a:t>: Giới tính (Male|Female)</a:t>
            </a:r>
          </a:p>
          <a:p>
            <a:pPr marL="858838" indent="-342900">
              <a:buAutoNum type="arabicPeriod"/>
            </a:pPr>
            <a:r>
              <a:rPr lang="en-US" sz="2000" b="1">
                <a:latin typeface="Cambria" panose="02040503050406030204" pitchFamily="18" charset="0"/>
                <a:ea typeface="Cambria" panose="02040503050406030204" pitchFamily="18" charset="0"/>
              </a:rPr>
              <a:t>Citizen</a:t>
            </a:r>
            <a:r>
              <a:rPr lang="en-US" sz="2000">
                <a:latin typeface="Cambria" panose="02040503050406030204" pitchFamily="18" charset="0"/>
                <a:ea typeface="Cambria" panose="02040503050406030204" pitchFamily="18" charset="0"/>
              </a:rPr>
              <a:t>: Khách hàng trẻ hay già (Young|Old):</a:t>
            </a:r>
          </a:p>
          <a:p>
            <a:pPr marL="858838" indent="-342900">
              <a:buAutoNum type="arabicPeriod"/>
            </a:pPr>
            <a:r>
              <a:rPr lang="en-US" sz="2000" b="1">
                <a:latin typeface="Cambria" panose="02040503050406030204" pitchFamily="18" charset="0"/>
                <a:ea typeface="Cambria" panose="02040503050406030204" pitchFamily="18" charset="0"/>
              </a:rPr>
              <a:t>Tenure</a:t>
            </a:r>
            <a:r>
              <a:rPr lang="en-US" sz="2000">
                <a:latin typeface="Cambria" panose="02040503050406030204" pitchFamily="18" charset="0"/>
                <a:ea typeface="Cambria" panose="02040503050406030204" pitchFamily="18" charset="0"/>
              </a:rPr>
              <a:t>: Số tháng khách hàng gắn bó với công ty (number - int)</a:t>
            </a:r>
          </a:p>
          <a:p>
            <a:pPr marL="515938"/>
            <a:r>
              <a:rPr lang="en-US" sz="2000" b="1">
                <a:latin typeface="Cambria" panose="02040503050406030204" pitchFamily="18" charset="0"/>
                <a:ea typeface="Cambria" panose="02040503050406030204" pitchFamily="18" charset="0"/>
              </a:rPr>
              <a:t>5. PhoneService: </a:t>
            </a:r>
            <a:r>
              <a:rPr lang="en-US" sz="2000">
                <a:latin typeface="Cambria" panose="02040503050406030204" pitchFamily="18" charset="0"/>
                <a:ea typeface="Cambria" panose="02040503050406030204" pitchFamily="18" charset="0"/>
              </a:rPr>
              <a:t>Khách hàng có sử dụng dịch vụ điện thoại hay không? (OneLine|MultipleLines|No)</a:t>
            </a:r>
          </a:p>
          <a:p>
            <a:pPr marL="515938"/>
            <a:r>
              <a:rPr lang="en-US" sz="2000" b="1">
                <a:latin typeface="Cambria" panose="02040503050406030204" pitchFamily="18" charset="0"/>
                <a:ea typeface="Cambria" panose="02040503050406030204" pitchFamily="18" charset="0"/>
              </a:rPr>
              <a:t>6. InternetService: </a:t>
            </a:r>
            <a:r>
              <a:rPr lang="en-US" sz="2000">
                <a:latin typeface="Cambria" panose="02040503050406030204" pitchFamily="18" charset="0"/>
                <a:ea typeface="Cambria" panose="02040503050406030204" pitchFamily="18" charset="0"/>
              </a:rPr>
              <a:t>Dịch vụ Internet của khách hàng (DSL, Fiber optic, No)</a:t>
            </a:r>
          </a:p>
          <a:p>
            <a:pPr marL="515938" algn="just"/>
            <a:r>
              <a:rPr lang="vi-VN" sz="2000" b="1">
                <a:latin typeface="Cambria" panose="02040503050406030204" pitchFamily="18" charset="0"/>
                <a:ea typeface="Cambria" panose="02040503050406030204" pitchFamily="18" charset="0"/>
              </a:rPr>
              <a:t>7. Contract:</a:t>
            </a:r>
            <a:r>
              <a:rPr lang="vi-VN" sz="2000">
                <a:latin typeface="Cambria" panose="02040503050406030204" pitchFamily="18" charset="0"/>
                <a:ea typeface="Cambria" panose="02040503050406030204" pitchFamily="18" charset="0"/>
              </a:rPr>
              <a:t>Thời hạn hợp đồng của khách hàng (Month-to-month| One year|two year)</a:t>
            </a:r>
          </a:p>
          <a:p>
            <a:pPr marL="515938" algn="just"/>
            <a:r>
              <a:rPr lang="vi-VN" sz="2000" b="1">
                <a:latin typeface="Cambria" panose="02040503050406030204" pitchFamily="18" charset="0"/>
                <a:ea typeface="Cambria" panose="02040503050406030204" pitchFamily="18" charset="0"/>
              </a:rPr>
              <a:t>8. PaymentMethod:</a:t>
            </a:r>
            <a:r>
              <a:rPr lang="vi-VN" sz="2000">
                <a:latin typeface="Cambria" panose="02040503050406030204" pitchFamily="18" charset="0"/>
                <a:ea typeface="Cambria" panose="02040503050406030204" pitchFamily="18" charset="0"/>
              </a:rPr>
              <a:t>Phương thức thanh toán của khách hàng (Electronic check|Mailed check|Bank transfer|Credit card)</a:t>
            </a:r>
          </a:p>
          <a:p>
            <a:pPr marL="515938" algn="just"/>
            <a:r>
              <a:rPr lang="vi-VN" sz="2000" b="1">
                <a:latin typeface="Cambria" panose="02040503050406030204" pitchFamily="18" charset="0"/>
                <a:ea typeface="Cambria" panose="02040503050406030204" pitchFamily="18" charset="0"/>
              </a:rPr>
              <a:t>9. MonthlyCharges: </a:t>
            </a:r>
            <a:r>
              <a:rPr lang="vi-VN" sz="2000">
                <a:latin typeface="Cambria" panose="02040503050406030204" pitchFamily="18" charset="0"/>
                <a:ea typeface="Cambria" panose="02040503050406030204" pitchFamily="18" charset="0"/>
              </a:rPr>
              <a:t>Số tiền mà khách hàng phải trả hàng tháng (numeric, float)</a:t>
            </a:r>
          </a:p>
          <a:p>
            <a:pPr marL="515938" algn="just"/>
            <a:r>
              <a:rPr lang="vi-VN" sz="2000" b="1">
                <a:latin typeface="Cambria" panose="02040503050406030204" pitchFamily="18" charset="0"/>
                <a:ea typeface="Cambria" panose="02040503050406030204" pitchFamily="18" charset="0"/>
              </a:rPr>
              <a:t>10. Churn: </a:t>
            </a:r>
            <a:r>
              <a:rPr lang="vi-VN" sz="2000">
                <a:latin typeface="Cambria" panose="02040503050406030204" pitchFamily="18" charset="0"/>
                <a:ea typeface="Cambria" panose="02040503050406030204" pitchFamily="18" charset="0"/>
              </a:rPr>
              <a:t>Tình trạng khách hàng rời </a:t>
            </a:r>
            <a:r>
              <a:rPr lang="en-US" sz="2000">
                <a:latin typeface="Cambria" panose="02040503050406030204" pitchFamily="18" charset="0"/>
                <a:ea typeface="Cambria" panose="02040503050406030204" pitchFamily="18" charset="0"/>
              </a:rPr>
              <a:t>đã </a:t>
            </a:r>
            <a:r>
              <a:rPr lang="vi-VN" sz="2000">
                <a:latin typeface="Cambria" panose="02040503050406030204" pitchFamily="18" charset="0"/>
                <a:ea typeface="Cambria" panose="02040503050406030204" pitchFamily="18" charset="0"/>
              </a:rPr>
              <a:t>bỏ hay không (Yes|No)</a:t>
            </a:r>
            <a:endParaRPr lang="en-US" sz="2000">
              <a:latin typeface="Cambria" panose="02040503050406030204" pitchFamily="18" charset="0"/>
              <a:ea typeface="Cambria" panose="02040503050406030204" pitchFamily="18" charset="0"/>
            </a:endParaRPr>
          </a:p>
          <a:p>
            <a:pPr marL="858838" indent="-342900">
              <a:buAutoNum type="arabicPeriod"/>
            </a:pPr>
            <a:endParaRPr lang="en-US" sz="2000">
              <a:latin typeface="Cambria" panose="02040503050406030204" pitchFamily="18" charset="0"/>
              <a:ea typeface="Cambria" panose="02040503050406030204" pitchFamily="18" charset="0"/>
            </a:endParaRPr>
          </a:p>
        </p:txBody>
      </p:sp>
      <p:sp>
        <p:nvSpPr>
          <p:cNvPr id="8" name="Rectangle 7">
            <a:extLst>
              <a:ext uri="{FF2B5EF4-FFF2-40B4-BE49-F238E27FC236}">
                <a16:creationId xmlns:a16="http://schemas.microsoft.com/office/drawing/2014/main" id="{8AE7CEF3-AABC-15FC-B821-2FF89D5EA949}"/>
              </a:ext>
            </a:extLst>
          </p:cNvPr>
          <p:cNvSpPr/>
          <p:nvPr/>
        </p:nvSpPr>
        <p:spPr>
          <a:xfrm>
            <a:off x="178971" y="1262342"/>
            <a:ext cx="10891678" cy="461665"/>
          </a:xfrm>
          <a:prstGeom prst="rect">
            <a:avLst/>
          </a:prstGeom>
        </p:spPr>
        <p:txBody>
          <a:bodyPr wrap="square">
            <a:spAutoFit/>
          </a:bodyPr>
          <a:lstStyle/>
          <a:p>
            <a:pPr marL="90170" marR="263525" algn="just">
              <a:spcBef>
                <a:spcPts val="600"/>
              </a:spcBef>
              <a:spcAft>
                <a:spcPts val="0"/>
              </a:spcAft>
              <a:tabLst>
                <a:tab pos="5490845" algn="l"/>
              </a:tabLst>
            </a:pPr>
            <a:r>
              <a:rPr lang="en-US" sz="2400" b="1">
                <a:solidFill>
                  <a:srgbClr val="002060"/>
                </a:solidFill>
                <a:latin typeface="Cambria" panose="02040503050406030204" pitchFamily="18" charset="0"/>
                <a:ea typeface="Cambria" panose="02040503050406030204" pitchFamily="18" charset="0"/>
                <a:cs typeface="Times New Roman" panose="02020603050405020304" pitchFamily="18" charset="0"/>
              </a:rPr>
              <a:t>Mô tả tập dữ liệu</a:t>
            </a:r>
            <a:endParaRPr lang="en-GB" sz="24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3107612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13</a:t>
            </a:fld>
            <a:endParaRPr lang="en-US" altLang="en-US"/>
          </a:p>
        </p:txBody>
      </p:sp>
      <p:pic>
        <p:nvPicPr>
          <p:cNvPr id="2" name="Picture 1">
            <a:extLst>
              <a:ext uri="{FF2B5EF4-FFF2-40B4-BE49-F238E27FC236}">
                <a16:creationId xmlns:a16="http://schemas.microsoft.com/office/drawing/2014/main" id="{B7EF47A7-59BB-231D-8C4A-86FF77E39A15}"/>
              </a:ext>
            </a:extLst>
          </p:cNvPr>
          <p:cNvPicPr>
            <a:picLocks noChangeAspect="1"/>
          </p:cNvPicPr>
          <p:nvPr/>
        </p:nvPicPr>
        <p:blipFill>
          <a:blip r:embed="rId3"/>
          <a:stretch>
            <a:fillRect/>
          </a:stretch>
        </p:blipFill>
        <p:spPr>
          <a:xfrm>
            <a:off x="402579" y="1313785"/>
            <a:ext cx="11386841" cy="5407690"/>
          </a:xfrm>
          <a:prstGeom prst="rect">
            <a:avLst/>
          </a:prstGeom>
        </p:spPr>
      </p:pic>
    </p:spTree>
    <p:extLst>
      <p:ext uri="{BB962C8B-B14F-4D97-AF65-F5344CB8AC3E}">
        <p14:creationId xmlns:p14="http://schemas.microsoft.com/office/powerpoint/2010/main" val="795189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14</a:t>
            </a:fld>
            <a:endParaRPr lang="en-US" altLang="en-US"/>
          </a:p>
        </p:txBody>
      </p:sp>
      <p:sp>
        <p:nvSpPr>
          <p:cNvPr id="12" name="Content Placeholder 2">
            <a:extLst>
              <a:ext uri="{FF2B5EF4-FFF2-40B4-BE49-F238E27FC236}">
                <a16:creationId xmlns:a16="http://schemas.microsoft.com/office/drawing/2014/main" id="{66716E15-7002-4992-A434-8FC5932C4E02}"/>
              </a:ext>
            </a:extLst>
          </p:cNvPr>
          <p:cNvSpPr>
            <a:spLocks noGrp="1"/>
          </p:cNvSpPr>
          <p:nvPr>
            <p:ph idx="1"/>
          </p:nvPr>
        </p:nvSpPr>
        <p:spPr>
          <a:xfrm>
            <a:off x="381000" y="1775818"/>
            <a:ext cx="11353800" cy="914400"/>
          </a:xfrm>
        </p:spPr>
        <p:txBody>
          <a:bodyPr>
            <a:noAutofit/>
          </a:bodyPr>
          <a:lstStyle/>
          <a:p>
            <a:pPr algn="just"/>
            <a:r>
              <a:rPr lang="en-US" sz="2200">
                <a:latin typeface="Cambria" panose="02040503050406030204" pitchFamily="18" charset="0"/>
                <a:ea typeface="Cambria" panose="02040503050406030204" pitchFamily="18" charset="0"/>
              </a:rPr>
              <a:t>Khách hàng rời bỏ (Customer Churn) được định nghĩa là khi khách hàng ngừng kinh doanh với một công ty hoặc ngừng sử dung một dịch vụ.</a:t>
            </a:r>
            <a:endParaRPr lang="vi-VN" sz="2200">
              <a:latin typeface="Cambria" panose="02040503050406030204" pitchFamily="18" charset="0"/>
              <a:ea typeface="Cambria" panose="02040503050406030204" pitchFamily="18" charset="0"/>
            </a:endParaRPr>
          </a:p>
        </p:txBody>
      </p:sp>
      <p:pic>
        <p:nvPicPr>
          <p:cNvPr id="4098" name="Picture 2" descr="Top 10 công ty CNTT - Viễn thông tại Việt Nam: Ai dẫn đầu?">
            <a:extLst>
              <a:ext uri="{FF2B5EF4-FFF2-40B4-BE49-F238E27FC236}">
                <a16:creationId xmlns:a16="http://schemas.microsoft.com/office/drawing/2014/main" id="{C2DE5AAD-5569-24C1-AF5F-70208EC390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95986" y="2563138"/>
            <a:ext cx="5196014" cy="361432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645F7A21-DB69-2038-3B71-AFC800A1C052}"/>
              </a:ext>
            </a:extLst>
          </p:cNvPr>
          <p:cNvSpPr txBox="1">
            <a:spLocks/>
          </p:cNvSpPr>
          <p:nvPr/>
        </p:nvSpPr>
        <p:spPr bwMode="auto">
          <a:xfrm>
            <a:off x="381000" y="2690218"/>
            <a:ext cx="6506497" cy="3504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sz="2200">
                <a:latin typeface="Cambria" panose="02040503050406030204" pitchFamily="18" charset="0"/>
                <a:ea typeface="Cambria" panose="02040503050406030204" pitchFamily="18" charset="0"/>
                <a:cs typeface="Arial" panose="020B0604020202020204" pitchFamily="34" charset="0"/>
              </a:rPr>
              <a:t>Khách hàng trong ngành viễn thông có thể lựa chọn từ nhiều nhà cung cấp dịch vụ khác nhau. Và khách hàng có thể dễ dàng chuyển đổi từ nhà cung cấp này sang nhà cung cấp dịch vụ khác. </a:t>
            </a:r>
          </a:p>
          <a:p>
            <a:pPr algn="just"/>
            <a:r>
              <a:rPr lang="en-US" sz="2200">
                <a:latin typeface="Cambria" panose="02040503050406030204" pitchFamily="18" charset="0"/>
                <a:ea typeface="Cambria" panose="02040503050406030204" pitchFamily="18" charset="0"/>
                <a:cs typeface="Arial" panose="020B0604020202020204" pitchFamily="34" charset="0"/>
              </a:rPr>
              <a:t>Trong thị trường cạnh tranh cao của ngành viễn thông tỷ lệ rời bỏ hàng năm từ 15-20%</a:t>
            </a:r>
          </a:p>
          <a:p>
            <a:pPr algn="just"/>
            <a:r>
              <a:rPr lang="en-US" sz="2200">
                <a:latin typeface="Cambria" panose="02040503050406030204" pitchFamily="18" charset="0"/>
                <a:ea typeface="Cambria" panose="02040503050406030204" pitchFamily="18" charset="0"/>
                <a:cs typeface="Arial" panose="020B0604020202020204" pitchFamily="34" charset="0"/>
              </a:rPr>
              <a:t>Tỷ lệ khách hàng rời bỏ là một thước đo quan trọng. Việc giữ chân một khách hàng hiện tại sẽ ít tốn kém hơn nhiều so với việc thu hút khách hàng mới.</a:t>
            </a:r>
            <a:endParaRPr lang="vi-VN" sz="2200">
              <a:latin typeface="Cambria" panose="02040503050406030204" pitchFamily="18" charset="0"/>
              <a:ea typeface="Cambria" panose="02040503050406030204" pitchFamily="18" charset="0"/>
              <a:cs typeface="Arial" panose="020B0604020202020204" pitchFamily="34" charset="0"/>
            </a:endParaRPr>
          </a:p>
        </p:txBody>
      </p:sp>
      <p:sp>
        <p:nvSpPr>
          <p:cNvPr id="7" name="Rectangle 6">
            <a:extLst>
              <a:ext uri="{FF2B5EF4-FFF2-40B4-BE49-F238E27FC236}">
                <a16:creationId xmlns:a16="http://schemas.microsoft.com/office/drawing/2014/main" id="{550FE269-EA79-7524-CFA4-C693A9A00CF6}"/>
              </a:ext>
            </a:extLst>
          </p:cNvPr>
          <p:cNvSpPr/>
          <p:nvPr/>
        </p:nvSpPr>
        <p:spPr>
          <a:xfrm>
            <a:off x="178971" y="1262342"/>
            <a:ext cx="10891678" cy="461665"/>
          </a:xfrm>
          <a:prstGeom prst="rect">
            <a:avLst/>
          </a:prstGeom>
        </p:spPr>
        <p:txBody>
          <a:bodyPr wrap="square">
            <a:spAutoFit/>
          </a:bodyPr>
          <a:lstStyle/>
          <a:p>
            <a:pPr marL="90170" marR="263525" algn="just">
              <a:spcBef>
                <a:spcPts val="600"/>
              </a:spcBef>
              <a:spcAft>
                <a:spcPts val="0"/>
              </a:spcAft>
              <a:tabLst>
                <a:tab pos="5490845" algn="l"/>
              </a:tabLst>
            </a:pPr>
            <a:r>
              <a:rPr lang="en-US" sz="2400" b="1">
                <a:solidFill>
                  <a:srgbClr val="002060"/>
                </a:solidFill>
                <a:latin typeface="Cambria" panose="02040503050406030204" pitchFamily="18" charset="0"/>
                <a:ea typeface="Cambria" panose="02040503050406030204" pitchFamily="18" charset="0"/>
                <a:cs typeface="Times New Roman" panose="02020603050405020304" pitchFamily="18" charset="0"/>
              </a:rPr>
              <a:t>Mô tả bài toán</a:t>
            </a:r>
            <a:endParaRPr lang="en-GB" sz="24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2200217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15</a:t>
            </a:fld>
            <a:endParaRPr lang="en-US" altLang="en-US"/>
          </a:p>
        </p:txBody>
      </p:sp>
      <p:sp>
        <p:nvSpPr>
          <p:cNvPr id="3" name="Content Placeholder 2">
            <a:extLst>
              <a:ext uri="{FF2B5EF4-FFF2-40B4-BE49-F238E27FC236}">
                <a16:creationId xmlns:a16="http://schemas.microsoft.com/office/drawing/2014/main" id="{645F7A21-DB69-2038-3B71-AFC800A1C052}"/>
              </a:ext>
            </a:extLst>
          </p:cNvPr>
          <p:cNvSpPr txBox="1">
            <a:spLocks/>
          </p:cNvSpPr>
          <p:nvPr/>
        </p:nvSpPr>
        <p:spPr bwMode="auto">
          <a:xfrm>
            <a:off x="2861187" y="3839677"/>
            <a:ext cx="8976112" cy="2284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sz="2200">
                <a:latin typeface="Cambria" panose="02040503050406030204" pitchFamily="18" charset="0"/>
                <a:ea typeface="Cambria" panose="02040503050406030204" pitchFamily="18" charset="0"/>
                <a:cs typeface="Arial" panose="020B0604020202020204" pitchFamily="34" charset="0"/>
              </a:rPr>
              <a:t>Phân tích tập dữ liệu để thấy được chân dung khách hàng đăng ký sử dụng dịch vụ của công ty. </a:t>
            </a:r>
          </a:p>
          <a:p>
            <a:pPr algn="just"/>
            <a:r>
              <a:rPr lang="en-US" sz="2200">
                <a:latin typeface="Cambria" panose="02040503050406030204" pitchFamily="18" charset="0"/>
                <a:ea typeface="Cambria" panose="02040503050406030204" pitchFamily="18" charset="0"/>
                <a:cs typeface="Arial" panose="020B0604020202020204" pitchFamily="34" charset="0"/>
              </a:rPr>
              <a:t>Tập trung phân tích nhóm khách hàng đã rời bỏ, xác định các yếu tố quan trọng ảnh hưởng tới việc rời bỏ của khách hàng.</a:t>
            </a:r>
          </a:p>
          <a:p>
            <a:pPr algn="just"/>
            <a:r>
              <a:rPr lang="en-US" sz="2200">
                <a:latin typeface="Cambria" panose="02040503050406030204" pitchFamily="18" charset="0"/>
                <a:ea typeface="Cambria" panose="02040503050406030204" pitchFamily="18" charset="0"/>
                <a:cs typeface="Arial" panose="020B0604020202020204" pitchFamily="34" charset="0"/>
              </a:rPr>
              <a:t>Đưa ra các khuyến nghị để công ty xem xét, cải thiện các yếu tố giúp giữ chân khách hàng.</a:t>
            </a:r>
          </a:p>
        </p:txBody>
      </p:sp>
      <p:pic>
        <p:nvPicPr>
          <p:cNvPr id="4100" name="Picture 4">
            <a:extLst>
              <a:ext uri="{FF2B5EF4-FFF2-40B4-BE49-F238E27FC236}">
                <a16:creationId xmlns:a16="http://schemas.microsoft.com/office/drawing/2014/main" id="{23091CC3-DC11-E833-D407-963BC2EA1CA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97" t="9333" r="3768"/>
          <a:stretch/>
        </p:blipFill>
        <p:spPr bwMode="auto">
          <a:xfrm>
            <a:off x="3343390" y="1324043"/>
            <a:ext cx="5505220" cy="239971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The Rise of Data Analytics in Legal Department">
            <a:extLst>
              <a:ext uri="{FF2B5EF4-FFF2-40B4-BE49-F238E27FC236}">
                <a16:creationId xmlns:a16="http://schemas.microsoft.com/office/drawing/2014/main" id="{ECDE35F8-C368-84A3-3394-CA176CF6B2F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370" r="11111"/>
          <a:stretch/>
        </p:blipFill>
        <p:spPr bwMode="auto">
          <a:xfrm>
            <a:off x="28658" y="3895325"/>
            <a:ext cx="2647720" cy="199827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nsight Data Science - Insight Data Science is an intensive six week  post-doctoral training fellowship bridging the gap between academia and data  science. | Startup Ranking">
            <a:extLst>
              <a:ext uri="{FF2B5EF4-FFF2-40B4-BE49-F238E27FC236}">
                <a16:creationId xmlns:a16="http://schemas.microsoft.com/office/drawing/2014/main" id="{3DA23C34-4FE7-2B67-AB34-A3177269A19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3251" b="32082"/>
          <a:stretch/>
        </p:blipFill>
        <p:spPr bwMode="auto">
          <a:xfrm>
            <a:off x="9993923" y="5915025"/>
            <a:ext cx="2198077" cy="76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01512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ED2C91-4D56-AFDD-169D-D1919B25573F}"/>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EE87F00D-26D7-4E7C-F738-AD2EBC065542}"/>
              </a:ext>
            </a:extLst>
          </p:cNvPr>
          <p:cNvSpPr>
            <a:spLocks noGrp="1"/>
          </p:cNvSpPr>
          <p:nvPr>
            <p:ph type="sldNum" sz="quarter" idx="12"/>
          </p:nvPr>
        </p:nvSpPr>
        <p:spPr>
          <a:xfrm>
            <a:off x="9323120" y="6344475"/>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16</a:t>
            </a:fld>
            <a:endParaRPr lang="en-GB" sz="1400" b="1">
              <a:solidFill>
                <a:schemeClr val="tx1"/>
              </a:solidFill>
              <a:latin typeface="Cambria" panose="02040503050406030204" pitchFamily="18" charset="0"/>
              <a:ea typeface="Cambria" panose="02040503050406030204" pitchFamily="18" charset="0"/>
            </a:endParaRPr>
          </a:p>
        </p:txBody>
      </p:sp>
      <p:sp>
        <p:nvSpPr>
          <p:cNvPr id="8" name="Rectangle 7">
            <a:extLst>
              <a:ext uri="{FF2B5EF4-FFF2-40B4-BE49-F238E27FC236}">
                <a16:creationId xmlns:a16="http://schemas.microsoft.com/office/drawing/2014/main" id="{744DD4E7-71C0-3960-089E-EB35A9A8DC22}"/>
              </a:ext>
            </a:extLst>
          </p:cNvPr>
          <p:cNvSpPr/>
          <p:nvPr/>
        </p:nvSpPr>
        <p:spPr>
          <a:xfrm>
            <a:off x="882049" y="1821232"/>
            <a:ext cx="10891678" cy="584775"/>
          </a:xfrm>
          <a:prstGeom prst="rect">
            <a:avLst/>
          </a:prstGeom>
          <a:noFill/>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1. Tầm quan trọng của dữ liệu và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FA31D0B8-9177-AF1A-C879-3F80D91558BC}"/>
              </a:ext>
            </a:extLst>
          </p:cNvPr>
          <p:cNvSpPr/>
          <p:nvPr/>
        </p:nvSpPr>
        <p:spPr>
          <a:xfrm>
            <a:off x="882049" y="2630580"/>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2</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Quy trình và công cụ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944A0BB0-41C1-6FFA-AD15-0BC1AEB309A1}"/>
              </a:ext>
            </a:extLst>
          </p:cNvPr>
          <p:cNvSpPr/>
          <p:nvPr/>
        </p:nvSpPr>
        <p:spPr>
          <a:xfrm>
            <a:off x="882049" y="3439928"/>
            <a:ext cx="10891678" cy="584775"/>
          </a:xfrm>
          <a:prstGeom prst="rect">
            <a:avLst/>
          </a:prstGeom>
          <a:noFill/>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3</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Mô tả tập dữ liệu và bài toán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0E50AD03-6DDA-6893-9744-186DEC890A8D}"/>
              </a:ext>
            </a:extLst>
          </p:cNvPr>
          <p:cNvSpPr/>
          <p:nvPr/>
        </p:nvSpPr>
        <p:spPr>
          <a:xfrm>
            <a:off x="868414" y="4249276"/>
            <a:ext cx="10891678" cy="584775"/>
          </a:xfrm>
          <a:prstGeom prst="rect">
            <a:avLst/>
          </a:prstGeom>
          <a:solidFill>
            <a:srgbClr val="FFFF00"/>
          </a:solidFill>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4</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Phân tích - Kết luận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E70FDA3C-EEBE-47C6-7487-B70FEBBD8E57}"/>
              </a:ext>
            </a:extLst>
          </p:cNvPr>
          <p:cNvSpPr/>
          <p:nvPr/>
        </p:nvSpPr>
        <p:spPr>
          <a:xfrm>
            <a:off x="868414" y="5058624"/>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5. Tài liệu tham khảo</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3792011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92414"/>
            <a:ext cx="7620000" cy="762000"/>
          </a:xfrm>
        </p:spPr>
        <p:txBody>
          <a:bodyPr>
            <a:normAutofit/>
          </a:bodyPr>
          <a:lstStyle/>
          <a:p>
            <a:r>
              <a:rPr lang="en-US" sz="2400" b="1">
                <a:solidFill>
                  <a:srgbClr val="002060"/>
                </a:solidFill>
                <a:latin typeface="Cambria" panose="02040503050406030204" pitchFamily="18" charset="0"/>
              </a:rPr>
              <a:t>A. Chân dung khách hàng</a:t>
            </a:r>
            <a:endParaRPr lang="en-US" sz="2400" b="1" dirty="0">
              <a:solidFill>
                <a:srgbClr val="002060"/>
              </a:solidFill>
              <a:latin typeface="Cambria" panose="02040503050406030204" pitchFamily="18" charset="0"/>
            </a:endParaRPr>
          </a:p>
        </p:txBody>
      </p:sp>
      <p:sp>
        <p:nvSpPr>
          <p:cNvPr id="5" name="Slide Number Placeholder 4"/>
          <p:cNvSpPr>
            <a:spLocks noGrp="1"/>
          </p:cNvSpPr>
          <p:nvPr>
            <p:ph type="sldNum" sz="quarter" idx="12"/>
          </p:nvPr>
        </p:nvSpPr>
        <p:spPr/>
        <p:txBody>
          <a:bodyPr/>
          <a:lstStyle/>
          <a:p>
            <a:fld id="{2D3EFBBB-9496-4689-A798-1FE0B5178481}" type="slidenum">
              <a:rPr lang="en-US" altLang="en-US" smtClean="0"/>
              <a:pPr/>
              <a:t>17</a:t>
            </a:fld>
            <a:endParaRPr lang="en-US" altLang="en-US"/>
          </a:p>
        </p:txBody>
      </p:sp>
      <p:pic>
        <p:nvPicPr>
          <p:cNvPr id="8" name="Picture 7" descr="A red numbers on a white background&#10;&#10;Description automatically generated">
            <a:extLst>
              <a:ext uri="{FF2B5EF4-FFF2-40B4-BE49-F238E27FC236}">
                <a16:creationId xmlns:a16="http://schemas.microsoft.com/office/drawing/2014/main" id="{70E4BD18-E907-33F4-51E7-E0001FF5FC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2265" y="1954414"/>
            <a:ext cx="1924319" cy="819264"/>
          </a:xfrm>
          <a:prstGeom prst="rect">
            <a:avLst/>
          </a:prstGeom>
        </p:spPr>
      </p:pic>
      <p:pic>
        <p:nvPicPr>
          <p:cNvPr id="4098" name="Picture 2">
            <a:extLst>
              <a:ext uri="{FF2B5EF4-FFF2-40B4-BE49-F238E27FC236}">
                <a16:creationId xmlns:a16="http://schemas.microsoft.com/office/drawing/2014/main" id="{63A3A916-7139-FB58-CF03-3B20A61815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911" y="3136166"/>
            <a:ext cx="5665026" cy="298328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54376C9F-2FEE-E28D-DAAC-AFE5EB77B1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13938" y="3084023"/>
            <a:ext cx="5863054" cy="308756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number on a white background&#10;&#10;Description automatically generated with medium confidence">
            <a:extLst>
              <a:ext uri="{FF2B5EF4-FFF2-40B4-BE49-F238E27FC236}">
                <a16:creationId xmlns:a16="http://schemas.microsoft.com/office/drawing/2014/main" id="{43D4945C-FB09-87F6-4906-9BE8AE97B6C9}"/>
              </a:ext>
            </a:extLst>
          </p:cNvPr>
          <p:cNvPicPr>
            <a:picLocks noChangeAspect="1"/>
          </p:cNvPicPr>
          <p:nvPr/>
        </p:nvPicPr>
        <p:blipFill>
          <a:blip r:embed="rId6">
            <a:extLst>
              <a:ext uri="{28A0092B-C50C-407E-A947-70E740481C1C}">
                <a14:useLocalDpi xmlns:a14="http://schemas.microsoft.com/office/drawing/2010/main" val="0"/>
              </a:ext>
            </a:extLst>
          </a:blip>
          <a:srcRect t="55929"/>
          <a:stretch/>
        </p:blipFill>
        <p:spPr>
          <a:xfrm>
            <a:off x="6555225" y="2270844"/>
            <a:ext cx="1924319" cy="688533"/>
          </a:xfrm>
          <a:prstGeom prst="rect">
            <a:avLst/>
          </a:prstGeom>
        </p:spPr>
      </p:pic>
      <p:pic>
        <p:nvPicPr>
          <p:cNvPr id="4" name="Picture 4" descr="Cell phone service logo stock vector. Illustration of electronics - 20245427">
            <a:extLst>
              <a:ext uri="{FF2B5EF4-FFF2-40B4-BE49-F238E27FC236}">
                <a16:creationId xmlns:a16="http://schemas.microsoft.com/office/drawing/2014/main" id="{F7710FB5-7A0D-5F03-6DA3-2B71664F7BE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91144" y="1395592"/>
            <a:ext cx="1652479" cy="68853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close-up of numbers&#10;&#10;Description automatically generated">
            <a:extLst>
              <a:ext uri="{FF2B5EF4-FFF2-40B4-BE49-F238E27FC236}">
                <a16:creationId xmlns:a16="http://schemas.microsoft.com/office/drawing/2014/main" id="{373C0E0B-1D49-542D-A2D9-C0138645F5CB}"/>
              </a:ext>
            </a:extLst>
          </p:cNvPr>
          <p:cNvPicPr>
            <a:picLocks noChangeAspect="1"/>
          </p:cNvPicPr>
          <p:nvPr/>
        </p:nvPicPr>
        <p:blipFill rotWithShape="1">
          <a:blip r:embed="rId8">
            <a:extLst>
              <a:ext uri="{28A0092B-C50C-407E-A947-70E740481C1C}">
                <a14:useLocalDpi xmlns:a14="http://schemas.microsoft.com/office/drawing/2010/main" val="0"/>
              </a:ext>
            </a:extLst>
          </a:blip>
          <a:srcRect t="3894" r="622" b="2357"/>
          <a:stretch/>
        </p:blipFill>
        <p:spPr>
          <a:xfrm>
            <a:off x="9569651" y="2249999"/>
            <a:ext cx="1924319" cy="709378"/>
          </a:xfrm>
          <a:prstGeom prst="rect">
            <a:avLst/>
          </a:prstGeom>
        </p:spPr>
      </p:pic>
      <p:pic>
        <p:nvPicPr>
          <p:cNvPr id="7" name="Picture 4" descr="Vodafone Broadband Wirless Internet Service Providers, in Kishanganj, 1mbps">
            <a:extLst>
              <a:ext uri="{FF2B5EF4-FFF2-40B4-BE49-F238E27FC236}">
                <a16:creationId xmlns:a16="http://schemas.microsoft.com/office/drawing/2014/main" id="{1AFAE47F-C4FC-D2C6-C602-2D5341423F5A}"/>
              </a:ext>
            </a:extLst>
          </p:cNvPr>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b="13790"/>
          <a:stretch/>
        </p:blipFill>
        <p:spPr bwMode="auto">
          <a:xfrm>
            <a:off x="9884145" y="1328915"/>
            <a:ext cx="1295329" cy="821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6500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18</a:t>
            </a:fld>
            <a:endParaRPr lang="en-US" altLang="en-US"/>
          </a:p>
        </p:txBody>
      </p:sp>
      <p:pic>
        <p:nvPicPr>
          <p:cNvPr id="5122" name="Picture 2">
            <a:extLst>
              <a:ext uri="{FF2B5EF4-FFF2-40B4-BE49-F238E27FC236}">
                <a16:creationId xmlns:a16="http://schemas.microsoft.com/office/drawing/2014/main" id="{7A34DF4B-6DF8-93FC-C25B-6E9815DE73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5175" y="2079377"/>
            <a:ext cx="8121649" cy="42769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09853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39891"/>
            <a:ext cx="9218446" cy="762000"/>
          </a:xfrm>
        </p:spPr>
        <p:txBody>
          <a:bodyPr>
            <a:normAutofit/>
          </a:bodyPr>
          <a:lstStyle/>
          <a:p>
            <a:r>
              <a:rPr lang="en-US" sz="2400" b="1">
                <a:solidFill>
                  <a:srgbClr val="002060"/>
                </a:solidFill>
                <a:latin typeface="Cambria" panose="02040503050406030204" pitchFamily="18" charset="0"/>
              </a:rPr>
              <a:t>B. Phân tích khách hàng rời bỏ</a:t>
            </a:r>
            <a:endParaRPr lang="en-US" sz="2400" b="1" dirty="0">
              <a:solidFill>
                <a:srgbClr val="002060"/>
              </a:solidFill>
              <a:latin typeface="Cambria" panose="02040503050406030204" pitchFamily="18" charset="0"/>
            </a:endParaRPr>
          </a:p>
        </p:txBody>
      </p:sp>
      <p:sp>
        <p:nvSpPr>
          <p:cNvPr id="5" name="Slide Number Placeholder 4"/>
          <p:cNvSpPr>
            <a:spLocks noGrp="1"/>
          </p:cNvSpPr>
          <p:nvPr>
            <p:ph type="sldNum" sz="quarter" idx="12"/>
          </p:nvPr>
        </p:nvSpPr>
        <p:spPr/>
        <p:txBody>
          <a:bodyPr/>
          <a:lstStyle/>
          <a:p>
            <a:fld id="{2D3EFBBB-9496-4689-A798-1FE0B5178481}" type="slidenum">
              <a:rPr lang="en-US" altLang="en-US" smtClean="0"/>
              <a:pPr/>
              <a:t>19</a:t>
            </a:fld>
            <a:endParaRPr lang="en-US" altLang="en-US"/>
          </a:p>
        </p:txBody>
      </p:sp>
      <p:sp>
        <p:nvSpPr>
          <p:cNvPr id="8" name="TextBox 7">
            <a:extLst>
              <a:ext uri="{FF2B5EF4-FFF2-40B4-BE49-F238E27FC236}">
                <a16:creationId xmlns:a16="http://schemas.microsoft.com/office/drawing/2014/main" id="{953923A1-22D9-07E4-95ED-BF98C1963071}"/>
              </a:ext>
            </a:extLst>
          </p:cNvPr>
          <p:cNvSpPr txBox="1"/>
          <p:nvPr/>
        </p:nvSpPr>
        <p:spPr>
          <a:xfrm>
            <a:off x="152400" y="1722989"/>
            <a:ext cx="8382000" cy="1323439"/>
          </a:xfrm>
          <a:prstGeom prst="rect">
            <a:avLst/>
          </a:prstGeom>
          <a:noFill/>
        </p:spPr>
        <p:txBody>
          <a:bodyPr wrap="square">
            <a:spAutoFit/>
          </a:bodyPr>
          <a:lstStyle/>
          <a:p>
            <a:pPr algn="just"/>
            <a:r>
              <a:rPr lang="vi-VN" sz="2000" b="0" i="0">
                <a:solidFill>
                  <a:srgbClr val="212529"/>
                </a:solidFill>
                <a:effectLst/>
                <a:latin typeface="Cambria" panose="02040503050406030204" pitchFamily="18" charset="0"/>
                <a:ea typeface="Cambria" panose="02040503050406030204" pitchFamily="18" charset="0"/>
              </a:rPr>
              <a:t>Customer Churn Rate là một trong những chỉ số quan trọng đối với doanh nghiệp. Chỉ số này phản ánh chất lượng của sản phẩm, dịch vụ trong mắt người tiêu dùng và thái độ của người tiêu dùng đối với sản phẩm, dịch vụ mà doanh nghiệp cung cấp</a:t>
            </a:r>
            <a:endParaRPr lang="en-US" sz="2000">
              <a:latin typeface="Cambria" panose="02040503050406030204" pitchFamily="18" charset="0"/>
              <a:ea typeface="Cambria" panose="02040503050406030204" pitchFamily="18" charset="0"/>
            </a:endParaRPr>
          </a:p>
        </p:txBody>
      </p:sp>
      <p:pic>
        <p:nvPicPr>
          <p:cNvPr id="10248" name="Picture 8" descr="Customer Churn Prediction using ANN | Kaggle">
            <a:extLst>
              <a:ext uri="{FF2B5EF4-FFF2-40B4-BE49-F238E27FC236}">
                <a16:creationId xmlns:a16="http://schemas.microsoft.com/office/drawing/2014/main" id="{B227D601-70D8-B4AA-0F3A-103AC29940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3104" y="1722989"/>
            <a:ext cx="3307080" cy="1095528"/>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D74562B2-B364-2430-7CF9-3AF552E4B8B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14794" y="3300208"/>
            <a:ext cx="8583355" cy="34212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7003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5BF0BB1-96F6-4E05-921C-6613DD575106}"/>
              </a:ext>
            </a:extLst>
          </p:cNvPr>
          <p:cNvSpPr txBox="1"/>
          <p:nvPr/>
        </p:nvSpPr>
        <p:spPr>
          <a:xfrm>
            <a:off x="0" y="1451876"/>
            <a:ext cx="4066638" cy="58477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GB" sz="3200" b="1">
                <a:solidFill>
                  <a:srgbClr val="FF0000"/>
                </a:solidFill>
                <a:latin typeface="Cambria" panose="02040503050406030204" pitchFamily="18" charset="0"/>
                <a:ea typeface="Cambria" panose="02040503050406030204" pitchFamily="18" charset="0"/>
              </a:rPr>
              <a:t>Nội Dung Trình Bày </a:t>
            </a:r>
          </a:p>
        </p:txBody>
      </p:sp>
      <p:sp>
        <p:nvSpPr>
          <p:cNvPr id="13" name="Slide Number Placeholder 12">
            <a:extLst>
              <a:ext uri="{FF2B5EF4-FFF2-40B4-BE49-F238E27FC236}">
                <a16:creationId xmlns:a16="http://schemas.microsoft.com/office/drawing/2014/main" id="{6C706AD2-5EAB-4AC3-9CB9-6D1627109A78}"/>
              </a:ext>
            </a:extLst>
          </p:cNvPr>
          <p:cNvSpPr>
            <a:spLocks noGrp="1"/>
          </p:cNvSpPr>
          <p:nvPr>
            <p:ph type="sldNum" sz="quarter" idx="12"/>
          </p:nvPr>
        </p:nvSpPr>
        <p:spPr>
          <a:xfrm>
            <a:off x="9358746" y="6296973"/>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2</a:t>
            </a:fld>
            <a:endParaRPr lang="en-GB" sz="1400" b="1">
              <a:solidFill>
                <a:schemeClr val="tx1"/>
              </a:solidFill>
              <a:latin typeface="Cambria" panose="02040503050406030204" pitchFamily="18" charset="0"/>
              <a:ea typeface="Cambria" panose="02040503050406030204" pitchFamily="18" charset="0"/>
            </a:endParaRPr>
          </a:p>
        </p:txBody>
      </p:sp>
      <p:sp>
        <p:nvSpPr>
          <p:cNvPr id="2" name="Rectangle 1">
            <a:extLst>
              <a:ext uri="{FF2B5EF4-FFF2-40B4-BE49-F238E27FC236}">
                <a16:creationId xmlns:a16="http://schemas.microsoft.com/office/drawing/2014/main" id="{4592E153-AF88-24E6-DBA4-4173366D07C4}"/>
              </a:ext>
            </a:extLst>
          </p:cNvPr>
          <p:cNvSpPr/>
          <p:nvPr/>
        </p:nvSpPr>
        <p:spPr>
          <a:xfrm>
            <a:off x="882049" y="2366922"/>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1. Tầm quan trọng của dữ liệu và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7CAF6309-47B2-0CC7-43A2-F0E03598883E}"/>
              </a:ext>
            </a:extLst>
          </p:cNvPr>
          <p:cNvSpPr/>
          <p:nvPr/>
        </p:nvSpPr>
        <p:spPr>
          <a:xfrm>
            <a:off x="882049" y="3176270"/>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2</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Quy trình và công cụ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32E148F1-C522-EE93-6E62-CDF192BD7D9D}"/>
              </a:ext>
            </a:extLst>
          </p:cNvPr>
          <p:cNvSpPr/>
          <p:nvPr/>
        </p:nvSpPr>
        <p:spPr>
          <a:xfrm>
            <a:off x="882049" y="3985618"/>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3</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Mô tả tập dữ liệu và bài toán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9F300A8A-8A5E-D803-5AF3-96368FC81D31}"/>
              </a:ext>
            </a:extLst>
          </p:cNvPr>
          <p:cNvSpPr/>
          <p:nvPr/>
        </p:nvSpPr>
        <p:spPr>
          <a:xfrm>
            <a:off x="868414" y="4794966"/>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4</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Phân tích - Kết luận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4D76A9F7-B10C-A310-C6ED-BE4F708FFA7E}"/>
              </a:ext>
            </a:extLst>
          </p:cNvPr>
          <p:cNvSpPr/>
          <p:nvPr/>
        </p:nvSpPr>
        <p:spPr>
          <a:xfrm>
            <a:off x="868414" y="5604314"/>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5. Tài liệu tham khảo</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25378988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20</a:t>
            </a:fld>
            <a:endParaRPr lang="en-US" altLang="en-US"/>
          </a:p>
        </p:txBody>
      </p:sp>
      <p:pic>
        <p:nvPicPr>
          <p:cNvPr id="10244" name="Picture 4">
            <a:extLst>
              <a:ext uri="{FF2B5EF4-FFF2-40B4-BE49-F238E27FC236}">
                <a16:creationId xmlns:a16="http://schemas.microsoft.com/office/drawing/2014/main" id="{AE090EC7-E162-4288-86DB-FF18B122B9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5600" y="1524000"/>
            <a:ext cx="4610100" cy="45402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a:extLst>
              <a:ext uri="{FF2B5EF4-FFF2-40B4-BE49-F238E27FC236}">
                <a16:creationId xmlns:a16="http://schemas.microsoft.com/office/drawing/2014/main" id="{7F76A35B-6B3E-E74E-606F-F5C30007F66E}"/>
              </a:ext>
            </a:extLst>
          </p:cNvPr>
          <p:cNvGraphicFramePr>
            <a:graphicFrameLocks noGrp="1"/>
          </p:cNvGraphicFramePr>
          <p:nvPr>
            <p:extLst>
              <p:ext uri="{D42A27DB-BD31-4B8C-83A1-F6EECF244321}">
                <p14:modId xmlns:p14="http://schemas.microsoft.com/office/powerpoint/2010/main" val="3502897796"/>
              </p:ext>
            </p:extLst>
          </p:nvPr>
        </p:nvGraphicFramePr>
        <p:xfrm>
          <a:off x="152400" y="2681604"/>
          <a:ext cx="5943600" cy="1661794"/>
        </p:xfrm>
        <a:graphic>
          <a:graphicData uri="http://schemas.openxmlformats.org/drawingml/2006/table">
            <a:tbl>
              <a:tblPr firstRow="1" bandRow="1">
                <a:tableStyleId>{5C22544A-7EE6-4342-B048-85BDC9FD1C3A}</a:tableStyleId>
              </a:tblPr>
              <a:tblGrid>
                <a:gridCol w="1485900">
                  <a:extLst>
                    <a:ext uri="{9D8B030D-6E8A-4147-A177-3AD203B41FA5}">
                      <a16:colId xmlns:a16="http://schemas.microsoft.com/office/drawing/2014/main" val="2516599149"/>
                    </a:ext>
                  </a:extLst>
                </a:gridCol>
                <a:gridCol w="1485900">
                  <a:extLst>
                    <a:ext uri="{9D8B030D-6E8A-4147-A177-3AD203B41FA5}">
                      <a16:colId xmlns:a16="http://schemas.microsoft.com/office/drawing/2014/main" val="1918026881"/>
                    </a:ext>
                  </a:extLst>
                </a:gridCol>
                <a:gridCol w="1485900">
                  <a:extLst>
                    <a:ext uri="{9D8B030D-6E8A-4147-A177-3AD203B41FA5}">
                      <a16:colId xmlns:a16="http://schemas.microsoft.com/office/drawing/2014/main" val="1817557371"/>
                    </a:ext>
                  </a:extLst>
                </a:gridCol>
                <a:gridCol w="1485900">
                  <a:extLst>
                    <a:ext uri="{9D8B030D-6E8A-4147-A177-3AD203B41FA5}">
                      <a16:colId xmlns:a16="http://schemas.microsoft.com/office/drawing/2014/main" val="3797874895"/>
                    </a:ext>
                  </a:extLst>
                </a:gridCol>
              </a:tblGrid>
              <a:tr h="769802">
                <a:tc>
                  <a:txBody>
                    <a:bodyPr/>
                    <a:lstStyle/>
                    <a:p>
                      <a:pPr algn="ctr"/>
                      <a:r>
                        <a:rPr lang="en-US"/>
                        <a:t>Giới tính</a:t>
                      </a:r>
                    </a:p>
                  </a:txBody>
                  <a:tcPr anchor="ctr"/>
                </a:tc>
                <a:tc>
                  <a:txBody>
                    <a:bodyPr/>
                    <a:lstStyle/>
                    <a:p>
                      <a:pPr algn="ctr"/>
                      <a:r>
                        <a:rPr lang="en-US"/>
                        <a:t>Tổng số</a:t>
                      </a:r>
                    </a:p>
                  </a:txBody>
                  <a:tcPr anchor="ctr"/>
                </a:tc>
                <a:tc>
                  <a:txBody>
                    <a:bodyPr/>
                    <a:lstStyle/>
                    <a:p>
                      <a:pPr algn="ctr"/>
                      <a:r>
                        <a:rPr lang="en-US"/>
                        <a:t>Số lượng rời bỏ</a:t>
                      </a:r>
                    </a:p>
                  </a:txBody>
                  <a:tcPr anchor="ctr"/>
                </a:tc>
                <a:tc>
                  <a:txBody>
                    <a:bodyPr/>
                    <a:lstStyle/>
                    <a:p>
                      <a:pPr algn="ctr"/>
                      <a:r>
                        <a:rPr lang="en-US"/>
                        <a:t>Tỷ lệ</a:t>
                      </a:r>
                    </a:p>
                  </a:txBody>
                  <a:tcPr anchor="ctr"/>
                </a:tc>
                <a:extLst>
                  <a:ext uri="{0D108BD9-81ED-4DB2-BD59-A6C34878D82A}">
                    <a16:rowId xmlns:a16="http://schemas.microsoft.com/office/drawing/2014/main" val="2087454601"/>
                  </a:ext>
                </a:extLst>
              </a:tr>
              <a:tr h="445996">
                <a:tc>
                  <a:txBody>
                    <a:bodyPr/>
                    <a:lstStyle/>
                    <a:p>
                      <a:r>
                        <a:rPr lang="en-US"/>
                        <a:t>Female (M)</a:t>
                      </a:r>
                    </a:p>
                  </a:txBody>
                  <a:tcPr/>
                </a:tc>
                <a:tc>
                  <a:txBody>
                    <a:bodyPr/>
                    <a:lstStyle/>
                    <a:p>
                      <a:pPr algn="ctr"/>
                      <a:r>
                        <a:rPr lang="en-US" b="1"/>
                        <a:t>3488</a:t>
                      </a:r>
                    </a:p>
                  </a:txBody>
                  <a:tcPr/>
                </a:tc>
                <a:tc>
                  <a:txBody>
                    <a:bodyPr/>
                    <a:lstStyle/>
                    <a:p>
                      <a:pPr algn="ctr"/>
                      <a:r>
                        <a:rPr lang="en-US" b="1"/>
                        <a:t>939</a:t>
                      </a:r>
                    </a:p>
                  </a:txBody>
                  <a:tcPr/>
                </a:tc>
                <a:tc>
                  <a:txBody>
                    <a:bodyPr/>
                    <a:lstStyle/>
                    <a:p>
                      <a:pPr algn="ctr"/>
                      <a:r>
                        <a:rPr lang="en-US" b="1"/>
                        <a:t>26.41 %</a:t>
                      </a:r>
                    </a:p>
                  </a:txBody>
                  <a:tcPr/>
                </a:tc>
                <a:extLst>
                  <a:ext uri="{0D108BD9-81ED-4DB2-BD59-A6C34878D82A}">
                    <a16:rowId xmlns:a16="http://schemas.microsoft.com/office/drawing/2014/main" val="1508733466"/>
                  </a:ext>
                </a:extLst>
              </a:tr>
              <a:tr h="445996">
                <a:tc>
                  <a:txBody>
                    <a:bodyPr/>
                    <a:lstStyle/>
                    <a:p>
                      <a:r>
                        <a:rPr lang="en-US"/>
                        <a:t>Male (F)</a:t>
                      </a:r>
                    </a:p>
                  </a:txBody>
                  <a:tcPr/>
                </a:tc>
                <a:tc>
                  <a:txBody>
                    <a:bodyPr/>
                    <a:lstStyle/>
                    <a:p>
                      <a:pPr algn="ctr"/>
                      <a:r>
                        <a:rPr lang="en-US" b="1"/>
                        <a:t>3488</a:t>
                      </a:r>
                    </a:p>
                  </a:txBody>
                  <a:tcPr/>
                </a:tc>
                <a:tc>
                  <a:txBody>
                    <a:bodyPr/>
                    <a:lstStyle/>
                    <a:p>
                      <a:pPr algn="ctr"/>
                      <a:r>
                        <a:rPr lang="en-US" b="1"/>
                        <a:t>930</a:t>
                      </a:r>
                    </a:p>
                  </a:txBody>
                  <a:tcPr/>
                </a:tc>
                <a:tc>
                  <a:txBody>
                    <a:bodyPr/>
                    <a:lstStyle/>
                    <a:p>
                      <a:pPr algn="ctr"/>
                      <a:r>
                        <a:rPr lang="en-US" b="1"/>
                        <a:t>26.66 %</a:t>
                      </a:r>
                    </a:p>
                  </a:txBody>
                  <a:tcPr/>
                </a:tc>
                <a:extLst>
                  <a:ext uri="{0D108BD9-81ED-4DB2-BD59-A6C34878D82A}">
                    <a16:rowId xmlns:a16="http://schemas.microsoft.com/office/drawing/2014/main" val="1384992154"/>
                  </a:ext>
                </a:extLst>
              </a:tr>
            </a:tbl>
          </a:graphicData>
        </a:graphic>
      </p:graphicFrame>
    </p:spTree>
    <p:extLst>
      <p:ext uri="{BB962C8B-B14F-4D97-AF65-F5344CB8AC3E}">
        <p14:creationId xmlns:p14="http://schemas.microsoft.com/office/powerpoint/2010/main" val="26330817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21</a:t>
            </a:fld>
            <a:endParaRPr lang="en-US" altLang="en-US"/>
          </a:p>
        </p:txBody>
      </p:sp>
      <p:graphicFrame>
        <p:nvGraphicFramePr>
          <p:cNvPr id="6" name="Table 5">
            <a:extLst>
              <a:ext uri="{FF2B5EF4-FFF2-40B4-BE49-F238E27FC236}">
                <a16:creationId xmlns:a16="http://schemas.microsoft.com/office/drawing/2014/main" id="{7F76A35B-6B3E-E74E-606F-F5C30007F66E}"/>
              </a:ext>
            </a:extLst>
          </p:cNvPr>
          <p:cNvGraphicFramePr>
            <a:graphicFrameLocks noGrp="1"/>
          </p:cNvGraphicFramePr>
          <p:nvPr>
            <p:extLst>
              <p:ext uri="{D42A27DB-BD31-4B8C-83A1-F6EECF244321}">
                <p14:modId xmlns:p14="http://schemas.microsoft.com/office/powerpoint/2010/main" val="1932870111"/>
              </p:ext>
            </p:extLst>
          </p:nvPr>
        </p:nvGraphicFramePr>
        <p:xfrm>
          <a:off x="152400" y="2681604"/>
          <a:ext cx="5715000" cy="1726792"/>
        </p:xfrm>
        <a:graphic>
          <a:graphicData uri="http://schemas.openxmlformats.org/drawingml/2006/table">
            <a:tbl>
              <a:tblPr firstRow="1" bandRow="1">
                <a:tableStyleId>{5C22544A-7EE6-4342-B048-85BDC9FD1C3A}</a:tableStyleId>
              </a:tblPr>
              <a:tblGrid>
                <a:gridCol w="1485900">
                  <a:extLst>
                    <a:ext uri="{9D8B030D-6E8A-4147-A177-3AD203B41FA5}">
                      <a16:colId xmlns:a16="http://schemas.microsoft.com/office/drawing/2014/main" val="2516599149"/>
                    </a:ext>
                  </a:extLst>
                </a:gridCol>
                <a:gridCol w="1485900">
                  <a:extLst>
                    <a:ext uri="{9D8B030D-6E8A-4147-A177-3AD203B41FA5}">
                      <a16:colId xmlns:a16="http://schemas.microsoft.com/office/drawing/2014/main" val="1918026881"/>
                    </a:ext>
                  </a:extLst>
                </a:gridCol>
                <a:gridCol w="1485900">
                  <a:extLst>
                    <a:ext uri="{9D8B030D-6E8A-4147-A177-3AD203B41FA5}">
                      <a16:colId xmlns:a16="http://schemas.microsoft.com/office/drawing/2014/main" val="1817557371"/>
                    </a:ext>
                  </a:extLst>
                </a:gridCol>
                <a:gridCol w="1257300">
                  <a:extLst>
                    <a:ext uri="{9D8B030D-6E8A-4147-A177-3AD203B41FA5}">
                      <a16:colId xmlns:a16="http://schemas.microsoft.com/office/drawing/2014/main" val="3797874895"/>
                    </a:ext>
                  </a:extLst>
                </a:gridCol>
              </a:tblGrid>
              <a:tr h="769802">
                <a:tc>
                  <a:txBody>
                    <a:bodyPr/>
                    <a:lstStyle/>
                    <a:p>
                      <a:pPr algn="ctr"/>
                      <a:r>
                        <a:rPr lang="en-US"/>
                        <a:t>Nhóm tuổi</a:t>
                      </a:r>
                    </a:p>
                  </a:txBody>
                  <a:tcPr anchor="ctr"/>
                </a:tc>
                <a:tc>
                  <a:txBody>
                    <a:bodyPr/>
                    <a:lstStyle/>
                    <a:p>
                      <a:pPr algn="ctr"/>
                      <a:r>
                        <a:rPr lang="en-US"/>
                        <a:t>Tổng số</a:t>
                      </a:r>
                    </a:p>
                  </a:txBody>
                  <a:tcPr anchor="ctr"/>
                </a:tc>
                <a:tc>
                  <a:txBody>
                    <a:bodyPr/>
                    <a:lstStyle/>
                    <a:p>
                      <a:pPr algn="ctr"/>
                      <a:r>
                        <a:rPr lang="en-US"/>
                        <a:t>Số lượng rời bỏ</a:t>
                      </a:r>
                    </a:p>
                  </a:txBody>
                  <a:tcPr anchor="ctr"/>
                </a:tc>
                <a:tc>
                  <a:txBody>
                    <a:bodyPr/>
                    <a:lstStyle/>
                    <a:p>
                      <a:pPr algn="ctr"/>
                      <a:r>
                        <a:rPr lang="en-US"/>
                        <a:t>Tỷ lệ</a:t>
                      </a:r>
                    </a:p>
                  </a:txBody>
                  <a:tcPr anchor="ctr"/>
                </a:tc>
                <a:extLst>
                  <a:ext uri="{0D108BD9-81ED-4DB2-BD59-A6C34878D82A}">
                    <a16:rowId xmlns:a16="http://schemas.microsoft.com/office/drawing/2014/main" val="2087454601"/>
                  </a:ext>
                </a:extLst>
              </a:tr>
              <a:tr h="510994">
                <a:tc>
                  <a:txBody>
                    <a:bodyPr/>
                    <a:lstStyle/>
                    <a:p>
                      <a:r>
                        <a:rPr lang="en-US"/>
                        <a:t>KH trẻ</a:t>
                      </a:r>
                    </a:p>
                  </a:txBody>
                  <a:tcPr/>
                </a:tc>
                <a:tc>
                  <a:txBody>
                    <a:bodyPr/>
                    <a:lstStyle/>
                    <a:p>
                      <a:pPr algn="ctr"/>
                      <a:r>
                        <a:rPr lang="en-US" b="1"/>
                        <a:t>5901</a:t>
                      </a:r>
                    </a:p>
                  </a:txBody>
                  <a:tcPr/>
                </a:tc>
                <a:tc>
                  <a:txBody>
                    <a:bodyPr/>
                    <a:lstStyle/>
                    <a:p>
                      <a:pPr algn="ctr"/>
                      <a:r>
                        <a:rPr lang="en-US" b="1"/>
                        <a:t>1393</a:t>
                      </a:r>
                    </a:p>
                  </a:txBody>
                  <a:tcPr/>
                </a:tc>
                <a:tc>
                  <a:txBody>
                    <a:bodyPr/>
                    <a:lstStyle/>
                    <a:p>
                      <a:pPr algn="ctr"/>
                      <a:r>
                        <a:rPr lang="en-US" b="1"/>
                        <a:t>23.61 %</a:t>
                      </a:r>
                    </a:p>
                  </a:txBody>
                  <a:tcPr/>
                </a:tc>
                <a:extLst>
                  <a:ext uri="{0D108BD9-81ED-4DB2-BD59-A6C34878D82A}">
                    <a16:rowId xmlns:a16="http://schemas.microsoft.com/office/drawing/2014/main" val="1508733466"/>
                  </a:ext>
                </a:extLst>
              </a:tr>
              <a:tr h="445996">
                <a:tc>
                  <a:txBody>
                    <a:bodyPr/>
                    <a:lstStyle/>
                    <a:p>
                      <a:r>
                        <a:rPr lang="en-US"/>
                        <a:t>KH già</a:t>
                      </a:r>
                    </a:p>
                  </a:txBody>
                  <a:tcPr/>
                </a:tc>
                <a:tc>
                  <a:txBody>
                    <a:bodyPr/>
                    <a:lstStyle/>
                    <a:p>
                      <a:pPr algn="ctr"/>
                      <a:r>
                        <a:rPr lang="en-US" b="1"/>
                        <a:t>1142</a:t>
                      </a:r>
                    </a:p>
                  </a:txBody>
                  <a:tcPr/>
                </a:tc>
                <a:tc>
                  <a:txBody>
                    <a:bodyPr/>
                    <a:lstStyle/>
                    <a:p>
                      <a:pPr algn="ctr"/>
                      <a:r>
                        <a:rPr lang="en-US" b="1"/>
                        <a:t>476</a:t>
                      </a:r>
                    </a:p>
                  </a:txBody>
                  <a:tcPr/>
                </a:tc>
                <a:tc>
                  <a:txBody>
                    <a:bodyPr/>
                    <a:lstStyle/>
                    <a:p>
                      <a:pPr algn="ctr"/>
                      <a:r>
                        <a:rPr lang="en-US" b="1"/>
                        <a:t>41.68 %</a:t>
                      </a:r>
                    </a:p>
                  </a:txBody>
                  <a:tcPr/>
                </a:tc>
                <a:extLst>
                  <a:ext uri="{0D108BD9-81ED-4DB2-BD59-A6C34878D82A}">
                    <a16:rowId xmlns:a16="http://schemas.microsoft.com/office/drawing/2014/main" val="1384992154"/>
                  </a:ext>
                </a:extLst>
              </a:tr>
            </a:tbl>
          </a:graphicData>
        </a:graphic>
      </p:graphicFrame>
      <p:pic>
        <p:nvPicPr>
          <p:cNvPr id="11268" name="Picture 4" descr="Warning PNG Transparent Images Free Download | Vector Files | Pngtree">
            <a:extLst>
              <a:ext uri="{FF2B5EF4-FFF2-40B4-BE49-F238E27FC236}">
                <a16:creationId xmlns:a16="http://schemas.microsoft.com/office/drawing/2014/main" id="{555520B6-74B8-1C8C-591E-C87238D9E93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556" t="34444" r="5556" b="34444"/>
          <a:stretch/>
        </p:blipFill>
        <p:spPr bwMode="auto">
          <a:xfrm>
            <a:off x="2994660" y="4413085"/>
            <a:ext cx="3048000" cy="10668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98C66C39-3F93-958B-00C2-B7AA2A084252}"/>
              </a:ext>
            </a:extLst>
          </p:cNvPr>
          <p:cNvSpPr/>
          <p:nvPr/>
        </p:nvSpPr>
        <p:spPr>
          <a:xfrm>
            <a:off x="49530" y="3962400"/>
            <a:ext cx="5890260" cy="445996"/>
          </a:xfrm>
          <a:custGeom>
            <a:avLst/>
            <a:gdLst>
              <a:gd name="connsiteX0" fmla="*/ 0 w 5890260"/>
              <a:gd name="connsiteY0" fmla="*/ 0 h 445996"/>
              <a:gd name="connsiteX1" fmla="*/ 471221 w 5890260"/>
              <a:gd name="connsiteY1" fmla="*/ 0 h 445996"/>
              <a:gd name="connsiteX2" fmla="*/ 1001344 w 5890260"/>
              <a:gd name="connsiteY2" fmla="*/ 0 h 445996"/>
              <a:gd name="connsiteX3" fmla="*/ 1413662 w 5890260"/>
              <a:gd name="connsiteY3" fmla="*/ 0 h 445996"/>
              <a:gd name="connsiteX4" fmla="*/ 1884883 w 5890260"/>
              <a:gd name="connsiteY4" fmla="*/ 0 h 445996"/>
              <a:gd name="connsiteX5" fmla="*/ 2415007 w 5890260"/>
              <a:gd name="connsiteY5" fmla="*/ 0 h 445996"/>
              <a:gd name="connsiteX6" fmla="*/ 2827325 w 5890260"/>
              <a:gd name="connsiteY6" fmla="*/ 0 h 445996"/>
              <a:gd name="connsiteX7" fmla="*/ 3239643 w 5890260"/>
              <a:gd name="connsiteY7" fmla="*/ 0 h 445996"/>
              <a:gd name="connsiteX8" fmla="*/ 3887572 w 5890260"/>
              <a:gd name="connsiteY8" fmla="*/ 0 h 445996"/>
              <a:gd name="connsiteX9" fmla="*/ 4535500 w 5890260"/>
              <a:gd name="connsiteY9" fmla="*/ 0 h 445996"/>
              <a:gd name="connsiteX10" fmla="*/ 5242331 w 5890260"/>
              <a:gd name="connsiteY10" fmla="*/ 0 h 445996"/>
              <a:gd name="connsiteX11" fmla="*/ 5890260 w 5890260"/>
              <a:gd name="connsiteY11" fmla="*/ 0 h 445996"/>
              <a:gd name="connsiteX12" fmla="*/ 5890260 w 5890260"/>
              <a:gd name="connsiteY12" fmla="*/ 445996 h 445996"/>
              <a:gd name="connsiteX13" fmla="*/ 5419039 w 5890260"/>
              <a:gd name="connsiteY13" fmla="*/ 445996 h 445996"/>
              <a:gd name="connsiteX14" fmla="*/ 4830013 w 5890260"/>
              <a:gd name="connsiteY14" fmla="*/ 445996 h 445996"/>
              <a:gd name="connsiteX15" fmla="*/ 4299890 w 5890260"/>
              <a:gd name="connsiteY15" fmla="*/ 445996 h 445996"/>
              <a:gd name="connsiteX16" fmla="*/ 3769766 w 5890260"/>
              <a:gd name="connsiteY16" fmla="*/ 445996 h 445996"/>
              <a:gd name="connsiteX17" fmla="*/ 3180740 w 5890260"/>
              <a:gd name="connsiteY17" fmla="*/ 445996 h 445996"/>
              <a:gd name="connsiteX18" fmla="*/ 2650617 w 5890260"/>
              <a:gd name="connsiteY18" fmla="*/ 445996 h 445996"/>
              <a:gd name="connsiteX19" fmla="*/ 2120494 w 5890260"/>
              <a:gd name="connsiteY19" fmla="*/ 445996 h 445996"/>
              <a:gd name="connsiteX20" fmla="*/ 1590370 w 5890260"/>
              <a:gd name="connsiteY20" fmla="*/ 445996 h 445996"/>
              <a:gd name="connsiteX21" fmla="*/ 1119149 w 5890260"/>
              <a:gd name="connsiteY21" fmla="*/ 445996 h 445996"/>
              <a:gd name="connsiteX22" fmla="*/ 530123 w 5890260"/>
              <a:gd name="connsiteY22" fmla="*/ 445996 h 445996"/>
              <a:gd name="connsiteX23" fmla="*/ 0 w 5890260"/>
              <a:gd name="connsiteY23" fmla="*/ 445996 h 445996"/>
              <a:gd name="connsiteX24" fmla="*/ 0 w 5890260"/>
              <a:gd name="connsiteY24" fmla="*/ 0 h 44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90260" h="445996" extrusionOk="0">
                <a:moveTo>
                  <a:pt x="0" y="0"/>
                </a:moveTo>
                <a:cubicBezTo>
                  <a:pt x="219209" y="-18062"/>
                  <a:pt x="278689" y="21837"/>
                  <a:pt x="471221" y="0"/>
                </a:cubicBezTo>
                <a:cubicBezTo>
                  <a:pt x="663753" y="-21837"/>
                  <a:pt x="746214" y="62651"/>
                  <a:pt x="1001344" y="0"/>
                </a:cubicBezTo>
                <a:cubicBezTo>
                  <a:pt x="1256474" y="-62651"/>
                  <a:pt x="1223466" y="26783"/>
                  <a:pt x="1413662" y="0"/>
                </a:cubicBezTo>
                <a:cubicBezTo>
                  <a:pt x="1603858" y="-26783"/>
                  <a:pt x="1667925" y="48415"/>
                  <a:pt x="1884883" y="0"/>
                </a:cubicBezTo>
                <a:cubicBezTo>
                  <a:pt x="2101841" y="-48415"/>
                  <a:pt x="2304924" y="56361"/>
                  <a:pt x="2415007" y="0"/>
                </a:cubicBezTo>
                <a:cubicBezTo>
                  <a:pt x="2525090" y="-56361"/>
                  <a:pt x="2718282" y="22502"/>
                  <a:pt x="2827325" y="0"/>
                </a:cubicBezTo>
                <a:cubicBezTo>
                  <a:pt x="2936368" y="-22502"/>
                  <a:pt x="3135887" y="12467"/>
                  <a:pt x="3239643" y="0"/>
                </a:cubicBezTo>
                <a:cubicBezTo>
                  <a:pt x="3343399" y="-12467"/>
                  <a:pt x="3656281" y="33692"/>
                  <a:pt x="3887572" y="0"/>
                </a:cubicBezTo>
                <a:cubicBezTo>
                  <a:pt x="4118863" y="-33692"/>
                  <a:pt x="4226136" y="71884"/>
                  <a:pt x="4535500" y="0"/>
                </a:cubicBezTo>
                <a:cubicBezTo>
                  <a:pt x="4844864" y="-71884"/>
                  <a:pt x="4928905" y="8267"/>
                  <a:pt x="5242331" y="0"/>
                </a:cubicBezTo>
                <a:cubicBezTo>
                  <a:pt x="5555757" y="-8267"/>
                  <a:pt x="5733504" y="38379"/>
                  <a:pt x="5890260" y="0"/>
                </a:cubicBezTo>
                <a:cubicBezTo>
                  <a:pt x="5903407" y="170422"/>
                  <a:pt x="5853031" y="255204"/>
                  <a:pt x="5890260" y="445996"/>
                </a:cubicBezTo>
                <a:cubicBezTo>
                  <a:pt x="5752236" y="468632"/>
                  <a:pt x="5569398" y="393646"/>
                  <a:pt x="5419039" y="445996"/>
                </a:cubicBezTo>
                <a:cubicBezTo>
                  <a:pt x="5268680" y="498346"/>
                  <a:pt x="5095995" y="420468"/>
                  <a:pt x="4830013" y="445996"/>
                </a:cubicBezTo>
                <a:cubicBezTo>
                  <a:pt x="4564031" y="471524"/>
                  <a:pt x="4446495" y="431653"/>
                  <a:pt x="4299890" y="445996"/>
                </a:cubicBezTo>
                <a:cubicBezTo>
                  <a:pt x="4153285" y="460339"/>
                  <a:pt x="3942724" y="399546"/>
                  <a:pt x="3769766" y="445996"/>
                </a:cubicBezTo>
                <a:cubicBezTo>
                  <a:pt x="3596808" y="492446"/>
                  <a:pt x="3437024" y="387896"/>
                  <a:pt x="3180740" y="445996"/>
                </a:cubicBezTo>
                <a:cubicBezTo>
                  <a:pt x="2924456" y="504096"/>
                  <a:pt x="2907951" y="402920"/>
                  <a:pt x="2650617" y="445996"/>
                </a:cubicBezTo>
                <a:cubicBezTo>
                  <a:pt x="2393283" y="489072"/>
                  <a:pt x="2321508" y="413957"/>
                  <a:pt x="2120494" y="445996"/>
                </a:cubicBezTo>
                <a:cubicBezTo>
                  <a:pt x="1919480" y="478035"/>
                  <a:pt x="1716006" y="384291"/>
                  <a:pt x="1590370" y="445996"/>
                </a:cubicBezTo>
                <a:cubicBezTo>
                  <a:pt x="1464734" y="507701"/>
                  <a:pt x="1320666" y="421885"/>
                  <a:pt x="1119149" y="445996"/>
                </a:cubicBezTo>
                <a:cubicBezTo>
                  <a:pt x="917632" y="470107"/>
                  <a:pt x="819567" y="445677"/>
                  <a:pt x="530123" y="445996"/>
                </a:cubicBezTo>
                <a:cubicBezTo>
                  <a:pt x="240679" y="446315"/>
                  <a:pt x="172667" y="415786"/>
                  <a:pt x="0" y="445996"/>
                </a:cubicBezTo>
                <a:cubicBezTo>
                  <a:pt x="-33074" y="351685"/>
                  <a:pt x="43539" y="135171"/>
                  <a:pt x="0" y="0"/>
                </a:cubicBezTo>
                <a:close/>
              </a:path>
            </a:pathLst>
          </a:custGeom>
          <a:noFill/>
          <a:ln w="38100">
            <a:solidFill>
              <a:srgbClr val="FF0000"/>
            </a:solidFill>
            <a:extLst>
              <a:ext uri="{C807C97D-BFC1-408E-A445-0C87EB9F89A2}">
                <ask:lineSketchStyleProps xmlns:ask="http://schemas.microsoft.com/office/drawing/2018/sketchyshapes" sd="4185676659">
                  <a:prstGeom prst="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a:extLst>
              <a:ext uri="{FF2B5EF4-FFF2-40B4-BE49-F238E27FC236}">
                <a16:creationId xmlns:a16="http://schemas.microsoft.com/office/drawing/2014/main" id="{4CFEBECD-8747-DDC2-B640-8FE892637E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4275" y="2014171"/>
            <a:ext cx="5962050" cy="3896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0278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1268"/>
                                        </p:tgtEl>
                                        <p:attrNameLst>
                                          <p:attrName>style.visibility</p:attrName>
                                        </p:attrNameLst>
                                      </p:cBhvr>
                                      <p:to>
                                        <p:strVal val="visible"/>
                                      </p:to>
                                    </p:set>
                                    <p:animEffect transition="in" filter="barn(inVertical)">
                                      <p:cBhvr>
                                        <p:cTn id="7" dur="500"/>
                                        <p:tgtEl>
                                          <p:spTgt spid="11268"/>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22</a:t>
            </a:fld>
            <a:endParaRPr lang="en-US" altLang="en-US"/>
          </a:p>
        </p:txBody>
      </p:sp>
      <p:pic>
        <p:nvPicPr>
          <p:cNvPr id="3" name="Picture 4" descr="Cell phone service logo stock vector. Illustration of electronics - 20245427">
            <a:extLst>
              <a:ext uri="{FF2B5EF4-FFF2-40B4-BE49-F238E27FC236}">
                <a16:creationId xmlns:a16="http://schemas.microsoft.com/office/drawing/2014/main" id="{D3C4572A-B197-D0BF-4E07-C9FCB307FB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5016" y="3896625"/>
            <a:ext cx="2984172" cy="124340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0B6C68E9-4311-5A3D-9736-AFFA64AF5FE2}"/>
              </a:ext>
            </a:extLst>
          </p:cNvPr>
          <p:cNvGraphicFramePr>
            <a:graphicFrameLocks noGrp="1"/>
          </p:cNvGraphicFramePr>
          <p:nvPr>
            <p:extLst>
              <p:ext uri="{D42A27DB-BD31-4B8C-83A1-F6EECF244321}">
                <p14:modId xmlns:p14="http://schemas.microsoft.com/office/powerpoint/2010/main" val="2656387373"/>
              </p:ext>
            </p:extLst>
          </p:nvPr>
        </p:nvGraphicFramePr>
        <p:xfrm>
          <a:off x="263831" y="1360069"/>
          <a:ext cx="5715000" cy="2068931"/>
        </p:xfrm>
        <a:graphic>
          <a:graphicData uri="http://schemas.openxmlformats.org/drawingml/2006/table">
            <a:tbl>
              <a:tblPr firstRow="1" bandRow="1">
                <a:tableStyleId>{5C22544A-7EE6-4342-B048-85BDC9FD1C3A}</a:tableStyleId>
              </a:tblPr>
              <a:tblGrid>
                <a:gridCol w="1740814">
                  <a:extLst>
                    <a:ext uri="{9D8B030D-6E8A-4147-A177-3AD203B41FA5}">
                      <a16:colId xmlns:a16="http://schemas.microsoft.com/office/drawing/2014/main" val="2516599149"/>
                    </a:ext>
                  </a:extLst>
                </a:gridCol>
                <a:gridCol w="1008185">
                  <a:extLst>
                    <a:ext uri="{9D8B030D-6E8A-4147-A177-3AD203B41FA5}">
                      <a16:colId xmlns:a16="http://schemas.microsoft.com/office/drawing/2014/main" val="1918026881"/>
                    </a:ext>
                  </a:extLst>
                </a:gridCol>
                <a:gridCol w="1708701">
                  <a:extLst>
                    <a:ext uri="{9D8B030D-6E8A-4147-A177-3AD203B41FA5}">
                      <a16:colId xmlns:a16="http://schemas.microsoft.com/office/drawing/2014/main" val="1817557371"/>
                    </a:ext>
                  </a:extLst>
                </a:gridCol>
                <a:gridCol w="1257300">
                  <a:extLst>
                    <a:ext uri="{9D8B030D-6E8A-4147-A177-3AD203B41FA5}">
                      <a16:colId xmlns:a16="http://schemas.microsoft.com/office/drawing/2014/main" val="3797874895"/>
                    </a:ext>
                  </a:extLst>
                </a:gridCol>
              </a:tblGrid>
              <a:tr h="600947">
                <a:tc>
                  <a:txBody>
                    <a:bodyPr/>
                    <a:lstStyle/>
                    <a:p>
                      <a:pPr algn="ctr"/>
                      <a:r>
                        <a:rPr lang="en-US"/>
                        <a:t>PhoneService</a:t>
                      </a:r>
                    </a:p>
                  </a:txBody>
                  <a:tcPr anchor="ctr"/>
                </a:tc>
                <a:tc>
                  <a:txBody>
                    <a:bodyPr/>
                    <a:lstStyle/>
                    <a:p>
                      <a:pPr algn="ctr"/>
                      <a:r>
                        <a:rPr lang="en-US"/>
                        <a:t>Tổng số</a:t>
                      </a:r>
                    </a:p>
                  </a:txBody>
                  <a:tcPr anchor="ctr"/>
                </a:tc>
                <a:tc>
                  <a:txBody>
                    <a:bodyPr/>
                    <a:lstStyle/>
                    <a:p>
                      <a:pPr algn="ctr"/>
                      <a:r>
                        <a:rPr lang="en-US"/>
                        <a:t>Số lượng rời bỏ</a:t>
                      </a:r>
                    </a:p>
                  </a:txBody>
                  <a:tcPr anchor="ctr"/>
                </a:tc>
                <a:tc>
                  <a:txBody>
                    <a:bodyPr/>
                    <a:lstStyle/>
                    <a:p>
                      <a:pPr algn="ctr"/>
                      <a:r>
                        <a:rPr lang="en-US"/>
                        <a:t>Tỷ lệ</a:t>
                      </a:r>
                    </a:p>
                  </a:txBody>
                  <a:tcPr anchor="ctr"/>
                </a:tc>
                <a:extLst>
                  <a:ext uri="{0D108BD9-81ED-4DB2-BD59-A6C34878D82A}">
                    <a16:rowId xmlns:a16="http://schemas.microsoft.com/office/drawing/2014/main" val="2087454601"/>
                  </a:ext>
                </a:extLst>
              </a:tr>
              <a:tr h="510994">
                <a:tc>
                  <a:txBody>
                    <a:bodyPr/>
                    <a:lstStyle/>
                    <a:p>
                      <a:r>
                        <a:rPr lang="en-US"/>
                        <a:t>OneLine</a:t>
                      </a:r>
                    </a:p>
                  </a:txBody>
                  <a:tcPr/>
                </a:tc>
                <a:tc>
                  <a:txBody>
                    <a:bodyPr/>
                    <a:lstStyle/>
                    <a:p>
                      <a:pPr algn="ctr"/>
                      <a:r>
                        <a:rPr lang="en-US" b="1"/>
                        <a:t>3390</a:t>
                      </a:r>
                    </a:p>
                  </a:txBody>
                  <a:tcPr/>
                </a:tc>
                <a:tc>
                  <a:txBody>
                    <a:bodyPr/>
                    <a:lstStyle/>
                    <a:p>
                      <a:pPr algn="ctr"/>
                      <a:r>
                        <a:rPr lang="en-US" b="1"/>
                        <a:t>850</a:t>
                      </a:r>
                    </a:p>
                  </a:txBody>
                  <a:tcPr/>
                </a:tc>
                <a:tc>
                  <a:txBody>
                    <a:bodyPr/>
                    <a:lstStyle/>
                    <a:p>
                      <a:pPr algn="ctr"/>
                      <a:r>
                        <a:rPr lang="en-US" b="1"/>
                        <a:t>25.07 %</a:t>
                      </a:r>
                    </a:p>
                  </a:txBody>
                  <a:tcPr/>
                </a:tc>
                <a:extLst>
                  <a:ext uri="{0D108BD9-81ED-4DB2-BD59-A6C34878D82A}">
                    <a16:rowId xmlns:a16="http://schemas.microsoft.com/office/drawing/2014/main" val="1508733466"/>
                  </a:ext>
                </a:extLst>
              </a:tr>
              <a:tr h="510994">
                <a:tc>
                  <a:txBody>
                    <a:bodyPr/>
                    <a:lstStyle/>
                    <a:p>
                      <a:r>
                        <a:rPr lang="en-US"/>
                        <a:t>MultipleLines</a:t>
                      </a:r>
                    </a:p>
                  </a:txBody>
                  <a:tcPr/>
                </a:tc>
                <a:tc>
                  <a:txBody>
                    <a:bodyPr/>
                    <a:lstStyle/>
                    <a:p>
                      <a:pPr algn="ctr"/>
                      <a:r>
                        <a:rPr lang="en-US" b="1"/>
                        <a:t>2971</a:t>
                      </a:r>
                    </a:p>
                  </a:txBody>
                  <a:tcPr/>
                </a:tc>
                <a:tc>
                  <a:txBody>
                    <a:bodyPr/>
                    <a:lstStyle/>
                    <a:p>
                      <a:pPr algn="ctr"/>
                      <a:r>
                        <a:rPr lang="en-US" b="1"/>
                        <a:t>849</a:t>
                      </a:r>
                    </a:p>
                  </a:txBody>
                  <a:tcPr/>
                </a:tc>
                <a:tc>
                  <a:txBody>
                    <a:bodyPr/>
                    <a:lstStyle/>
                    <a:p>
                      <a:pPr algn="ctr"/>
                      <a:r>
                        <a:rPr lang="en-US" b="1"/>
                        <a:t>28.58 %</a:t>
                      </a:r>
                    </a:p>
                  </a:txBody>
                  <a:tcPr/>
                </a:tc>
                <a:extLst>
                  <a:ext uri="{0D108BD9-81ED-4DB2-BD59-A6C34878D82A}">
                    <a16:rowId xmlns:a16="http://schemas.microsoft.com/office/drawing/2014/main" val="4035053224"/>
                  </a:ext>
                </a:extLst>
              </a:tr>
              <a:tr h="445996">
                <a:tc>
                  <a:txBody>
                    <a:bodyPr/>
                    <a:lstStyle/>
                    <a:p>
                      <a:r>
                        <a:rPr lang="en-US"/>
                        <a:t>NoPhoneService</a:t>
                      </a:r>
                    </a:p>
                  </a:txBody>
                  <a:tcPr/>
                </a:tc>
                <a:tc>
                  <a:txBody>
                    <a:bodyPr/>
                    <a:lstStyle/>
                    <a:p>
                      <a:pPr algn="ctr"/>
                      <a:r>
                        <a:rPr lang="en-US" b="1"/>
                        <a:t>682</a:t>
                      </a:r>
                    </a:p>
                  </a:txBody>
                  <a:tcPr/>
                </a:tc>
                <a:tc>
                  <a:txBody>
                    <a:bodyPr/>
                    <a:lstStyle/>
                    <a:p>
                      <a:pPr algn="ctr"/>
                      <a:r>
                        <a:rPr lang="en-US" b="1"/>
                        <a:t>170</a:t>
                      </a:r>
                    </a:p>
                  </a:txBody>
                  <a:tcPr/>
                </a:tc>
                <a:tc>
                  <a:txBody>
                    <a:bodyPr/>
                    <a:lstStyle/>
                    <a:p>
                      <a:pPr algn="ctr"/>
                      <a:r>
                        <a:rPr lang="en-US" b="1"/>
                        <a:t>24.93%</a:t>
                      </a:r>
                    </a:p>
                  </a:txBody>
                  <a:tcPr/>
                </a:tc>
                <a:extLst>
                  <a:ext uri="{0D108BD9-81ED-4DB2-BD59-A6C34878D82A}">
                    <a16:rowId xmlns:a16="http://schemas.microsoft.com/office/drawing/2014/main" val="1384992154"/>
                  </a:ext>
                </a:extLst>
              </a:tr>
            </a:tbl>
          </a:graphicData>
        </a:graphic>
      </p:graphicFrame>
      <p:pic>
        <p:nvPicPr>
          <p:cNvPr id="7" name="Picture 2">
            <a:extLst>
              <a:ext uri="{FF2B5EF4-FFF2-40B4-BE49-F238E27FC236}">
                <a16:creationId xmlns:a16="http://schemas.microsoft.com/office/drawing/2014/main" id="{67983708-90C6-C237-D2AB-106E0F7D43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18185" y="3332142"/>
            <a:ext cx="7279967" cy="3206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19131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23</a:t>
            </a:fld>
            <a:endParaRPr lang="en-US" altLang="en-US"/>
          </a:p>
        </p:txBody>
      </p:sp>
      <p:graphicFrame>
        <p:nvGraphicFramePr>
          <p:cNvPr id="6" name="Table 5">
            <a:extLst>
              <a:ext uri="{FF2B5EF4-FFF2-40B4-BE49-F238E27FC236}">
                <a16:creationId xmlns:a16="http://schemas.microsoft.com/office/drawing/2014/main" id="{7F76A35B-6B3E-E74E-606F-F5C30007F66E}"/>
              </a:ext>
            </a:extLst>
          </p:cNvPr>
          <p:cNvGraphicFramePr>
            <a:graphicFrameLocks noGrp="1"/>
          </p:cNvGraphicFramePr>
          <p:nvPr>
            <p:extLst>
              <p:ext uri="{D42A27DB-BD31-4B8C-83A1-F6EECF244321}">
                <p14:modId xmlns:p14="http://schemas.microsoft.com/office/powerpoint/2010/main" val="2503011711"/>
              </p:ext>
            </p:extLst>
          </p:nvPr>
        </p:nvGraphicFramePr>
        <p:xfrm>
          <a:off x="3018411" y="1398739"/>
          <a:ext cx="5715000" cy="2172788"/>
        </p:xfrm>
        <a:graphic>
          <a:graphicData uri="http://schemas.openxmlformats.org/drawingml/2006/table">
            <a:tbl>
              <a:tblPr firstRow="1" bandRow="1">
                <a:tableStyleId>{5C22544A-7EE6-4342-B048-85BDC9FD1C3A}</a:tableStyleId>
              </a:tblPr>
              <a:tblGrid>
                <a:gridCol w="1485900">
                  <a:extLst>
                    <a:ext uri="{9D8B030D-6E8A-4147-A177-3AD203B41FA5}">
                      <a16:colId xmlns:a16="http://schemas.microsoft.com/office/drawing/2014/main" val="2516599149"/>
                    </a:ext>
                  </a:extLst>
                </a:gridCol>
                <a:gridCol w="1485900">
                  <a:extLst>
                    <a:ext uri="{9D8B030D-6E8A-4147-A177-3AD203B41FA5}">
                      <a16:colId xmlns:a16="http://schemas.microsoft.com/office/drawing/2014/main" val="1918026881"/>
                    </a:ext>
                  </a:extLst>
                </a:gridCol>
                <a:gridCol w="1485900">
                  <a:extLst>
                    <a:ext uri="{9D8B030D-6E8A-4147-A177-3AD203B41FA5}">
                      <a16:colId xmlns:a16="http://schemas.microsoft.com/office/drawing/2014/main" val="1817557371"/>
                    </a:ext>
                  </a:extLst>
                </a:gridCol>
                <a:gridCol w="1257300">
                  <a:extLst>
                    <a:ext uri="{9D8B030D-6E8A-4147-A177-3AD203B41FA5}">
                      <a16:colId xmlns:a16="http://schemas.microsoft.com/office/drawing/2014/main" val="3797874895"/>
                    </a:ext>
                  </a:extLst>
                </a:gridCol>
              </a:tblGrid>
              <a:tr h="769802">
                <a:tc>
                  <a:txBody>
                    <a:bodyPr/>
                    <a:lstStyle/>
                    <a:p>
                      <a:pPr algn="ctr"/>
                      <a:r>
                        <a:rPr lang="en-US"/>
                        <a:t>Đăng ký Internet</a:t>
                      </a:r>
                    </a:p>
                  </a:txBody>
                  <a:tcPr anchor="ctr"/>
                </a:tc>
                <a:tc>
                  <a:txBody>
                    <a:bodyPr/>
                    <a:lstStyle/>
                    <a:p>
                      <a:pPr algn="ctr"/>
                      <a:r>
                        <a:rPr lang="en-US"/>
                        <a:t>Tổng số</a:t>
                      </a:r>
                    </a:p>
                  </a:txBody>
                  <a:tcPr anchor="ctr"/>
                </a:tc>
                <a:tc>
                  <a:txBody>
                    <a:bodyPr/>
                    <a:lstStyle/>
                    <a:p>
                      <a:pPr algn="ctr"/>
                      <a:r>
                        <a:rPr lang="en-US"/>
                        <a:t>Số lượng rời bỏ</a:t>
                      </a:r>
                    </a:p>
                  </a:txBody>
                  <a:tcPr anchor="ctr"/>
                </a:tc>
                <a:tc>
                  <a:txBody>
                    <a:bodyPr/>
                    <a:lstStyle/>
                    <a:p>
                      <a:pPr algn="ctr"/>
                      <a:r>
                        <a:rPr lang="en-US"/>
                        <a:t>Tỷ lệ</a:t>
                      </a:r>
                    </a:p>
                  </a:txBody>
                  <a:tcPr anchor="ctr"/>
                </a:tc>
                <a:extLst>
                  <a:ext uri="{0D108BD9-81ED-4DB2-BD59-A6C34878D82A}">
                    <a16:rowId xmlns:a16="http://schemas.microsoft.com/office/drawing/2014/main" val="2087454601"/>
                  </a:ext>
                </a:extLst>
              </a:tr>
              <a:tr h="510994">
                <a:tc>
                  <a:txBody>
                    <a:bodyPr/>
                    <a:lstStyle/>
                    <a:p>
                      <a:r>
                        <a:rPr lang="en-US"/>
                        <a:t>Fiber optic</a:t>
                      </a:r>
                    </a:p>
                  </a:txBody>
                  <a:tcPr/>
                </a:tc>
                <a:tc>
                  <a:txBody>
                    <a:bodyPr/>
                    <a:lstStyle/>
                    <a:p>
                      <a:pPr algn="ctr"/>
                      <a:r>
                        <a:rPr lang="en-US" b="1"/>
                        <a:t>3096</a:t>
                      </a:r>
                    </a:p>
                  </a:txBody>
                  <a:tcPr/>
                </a:tc>
                <a:tc>
                  <a:txBody>
                    <a:bodyPr/>
                    <a:lstStyle/>
                    <a:p>
                      <a:pPr algn="ctr"/>
                      <a:r>
                        <a:rPr lang="en-US" b="1"/>
                        <a:t>1297</a:t>
                      </a:r>
                    </a:p>
                  </a:txBody>
                  <a:tcPr/>
                </a:tc>
                <a:tc>
                  <a:txBody>
                    <a:bodyPr/>
                    <a:lstStyle/>
                    <a:p>
                      <a:pPr algn="ctr"/>
                      <a:r>
                        <a:rPr lang="en-US" b="1"/>
                        <a:t>41.89 %</a:t>
                      </a:r>
                    </a:p>
                  </a:txBody>
                  <a:tcPr/>
                </a:tc>
                <a:extLst>
                  <a:ext uri="{0D108BD9-81ED-4DB2-BD59-A6C34878D82A}">
                    <a16:rowId xmlns:a16="http://schemas.microsoft.com/office/drawing/2014/main" val="1508733466"/>
                  </a:ext>
                </a:extLst>
              </a:tr>
              <a:tr h="445996">
                <a:tc>
                  <a:txBody>
                    <a:bodyPr/>
                    <a:lstStyle/>
                    <a:p>
                      <a:r>
                        <a:rPr lang="en-US"/>
                        <a:t>DSL</a:t>
                      </a:r>
                    </a:p>
                  </a:txBody>
                  <a:tcPr/>
                </a:tc>
                <a:tc>
                  <a:txBody>
                    <a:bodyPr/>
                    <a:lstStyle/>
                    <a:p>
                      <a:pPr algn="ctr"/>
                      <a:r>
                        <a:rPr lang="en-US" b="1"/>
                        <a:t>2421</a:t>
                      </a:r>
                    </a:p>
                  </a:txBody>
                  <a:tcPr/>
                </a:tc>
                <a:tc>
                  <a:txBody>
                    <a:bodyPr/>
                    <a:lstStyle/>
                    <a:p>
                      <a:pPr algn="ctr"/>
                      <a:r>
                        <a:rPr lang="en-US" b="1"/>
                        <a:t>459</a:t>
                      </a:r>
                    </a:p>
                  </a:txBody>
                  <a:tcPr/>
                </a:tc>
                <a:tc>
                  <a:txBody>
                    <a:bodyPr/>
                    <a:lstStyle/>
                    <a:p>
                      <a:pPr algn="ctr"/>
                      <a:r>
                        <a:rPr lang="en-US" b="1"/>
                        <a:t>18.96 %</a:t>
                      </a:r>
                    </a:p>
                  </a:txBody>
                  <a:tcPr/>
                </a:tc>
                <a:extLst>
                  <a:ext uri="{0D108BD9-81ED-4DB2-BD59-A6C34878D82A}">
                    <a16:rowId xmlns:a16="http://schemas.microsoft.com/office/drawing/2014/main" val="1384992154"/>
                  </a:ext>
                </a:extLst>
              </a:tr>
              <a:tr h="445996">
                <a:tc>
                  <a:txBody>
                    <a:bodyPr/>
                    <a:lstStyle/>
                    <a:p>
                      <a:r>
                        <a:rPr lang="en-US"/>
                        <a:t>No</a:t>
                      </a:r>
                    </a:p>
                  </a:txBody>
                  <a:tcPr/>
                </a:tc>
                <a:tc>
                  <a:txBody>
                    <a:bodyPr/>
                    <a:lstStyle/>
                    <a:p>
                      <a:pPr algn="ctr"/>
                      <a:r>
                        <a:rPr lang="en-US" b="1"/>
                        <a:t>1526</a:t>
                      </a:r>
                    </a:p>
                  </a:txBody>
                  <a:tcPr/>
                </a:tc>
                <a:tc>
                  <a:txBody>
                    <a:bodyPr/>
                    <a:lstStyle/>
                    <a:p>
                      <a:pPr algn="ctr"/>
                      <a:r>
                        <a:rPr lang="en-US" b="1"/>
                        <a:t>113</a:t>
                      </a:r>
                    </a:p>
                  </a:txBody>
                  <a:tcPr/>
                </a:tc>
                <a:tc>
                  <a:txBody>
                    <a:bodyPr/>
                    <a:lstStyle/>
                    <a:p>
                      <a:pPr algn="ctr"/>
                      <a:r>
                        <a:rPr lang="en-US" b="1"/>
                        <a:t>7.40 %</a:t>
                      </a:r>
                    </a:p>
                  </a:txBody>
                  <a:tcPr/>
                </a:tc>
                <a:extLst>
                  <a:ext uri="{0D108BD9-81ED-4DB2-BD59-A6C34878D82A}">
                    <a16:rowId xmlns:a16="http://schemas.microsoft.com/office/drawing/2014/main" val="923032359"/>
                  </a:ext>
                </a:extLst>
              </a:tr>
            </a:tbl>
          </a:graphicData>
        </a:graphic>
      </p:graphicFrame>
      <p:pic>
        <p:nvPicPr>
          <p:cNvPr id="13314" name="Picture 2">
            <a:extLst>
              <a:ext uri="{FF2B5EF4-FFF2-40B4-BE49-F238E27FC236}">
                <a16:creationId xmlns:a16="http://schemas.microsoft.com/office/drawing/2014/main" id="{1DE004A4-6A9D-B4BC-CDF7-C83FB6C0EC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2639" y="3846106"/>
            <a:ext cx="7087590" cy="301189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Vodafone Broadband Wirless Internet Service Providers, in Kishanganj, 1mbps">
            <a:extLst>
              <a:ext uri="{FF2B5EF4-FFF2-40B4-BE49-F238E27FC236}">
                <a16:creationId xmlns:a16="http://schemas.microsoft.com/office/drawing/2014/main" id="{432AE29D-8A96-FC6C-B397-FD2829315938}"/>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13790"/>
          <a:stretch/>
        </p:blipFill>
        <p:spPr bwMode="auto">
          <a:xfrm>
            <a:off x="161778" y="1554850"/>
            <a:ext cx="2024052" cy="128426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Warning PNG Transparent Images Free Download | Vector Files | Pngtree">
            <a:extLst>
              <a:ext uri="{FF2B5EF4-FFF2-40B4-BE49-F238E27FC236}">
                <a16:creationId xmlns:a16="http://schemas.microsoft.com/office/drawing/2014/main" id="{74E40CCD-A59A-0EB1-AC20-D767C23EF02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556" t="34444" r="5556" b="34444"/>
          <a:stretch/>
        </p:blipFill>
        <p:spPr bwMode="auto">
          <a:xfrm>
            <a:off x="8982222" y="2057584"/>
            <a:ext cx="3048000" cy="10668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E088256-F316-22DE-A338-2418BF8535F6}"/>
              </a:ext>
            </a:extLst>
          </p:cNvPr>
          <p:cNvSpPr/>
          <p:nvPr/>
        </p:nvSpPr>
        <p:spPr>
          <a:xfrm>
            <a:off x="2946021" y="2164398"/>
            <a:ext cx="5890260" cy="445996"/>
          </a:xfrm>
          <a:custGeom>
            <a:avLst/>
            <a:gdLst>
              <a:gd name="connsiteX0" fmla="*/ 0 w 5890260"/>
              <a:gd name="connsiteY0" fmla="*/ 0 h 445996"/>
              <a:gd name="connsiteX1" fmla="*/ 471221 w 5890260"/>
              <a:gd name="connsiteY1" fmla="*/ 0 h 445996"/>
              <a:gd name="connsiteX2" fmla="*/ 1001344 w 5890260"/>
              <a:gd name="connsiteY2" fmla="*/ 0 h 445996"/>
              <a:gd name="connsiteX3" fmla="*/ 1413662 w 5890260"/>
              <a:gd name="connsiteY3" fmla="*/ 0 h 445996"/>
              <a:gd name="connsiteX4" fmla="*/ 1884883 w 5890260"/>
              <a:gd name="connsiteY4" fmla="*/ 0 h 445996"/>
              <a:gd name="connsiteX5" fmla="*/ 2415007 w 5890260"/>
              <a:gd name="connsiteY5" fmla="*/ 0 h 445996"/>
              <a:gd name="connsiteX6" fmla="*/ 2827325 w 5890260"/>
              <a:gd name="connsiteY6" fmla="*/ 0 h 445996"/>
              <a:gd name="connsiteX7" fmla="*/ 3239643 w 5890260"/>
              <a:gd name="connsiteY7" fmla="*/ 0 h 445996"/>
              <a:gd name="connsiteX8" fmla="*/ 3887572 w 5890260"/>
              <a:gd name="connsiteY8" fmla="*/ 0 h 445996"/>
              <a:gd name="connsiteX9" fmla="*/ 4535500 w 5890260"/>
              <a:gd name="connsiteY9" fmla="*/ 0 h 445996"/>
              <a:gd name="connsiteX10" fmla="*/ 5242331 w 5890260"/>
              <a:gd name="connsiteY10" fmla="*/ 0 h 445996"/>
              <a:gd name="connsiteX11" fmla="*/ 5890260 w 5890260"/>
              <a:gd name="connsiteY11" fmla="*/ 0 h 445996"/>
              <a:gd name="connsiteX12" fmla="*/ 5890260 w 5890260"/>
              <a:gd name="connsiteY12" fmla="*/ 445996 h 445996"/>
              <a:gd name="connsiteX13" fmla="*/ 5419039 w 5890260"/>
              <a:gd name="connsiteY13" fmla="*/ 445996 h 445996"/>
              <a:gd name="connsiteX14" fmla="*/ 4830013 w 5890260"/>
              <a:gd name="connsiteY14" fmla="*/ 445996 h 445996"/>
              <a:gd name="connsiteX15" fmla="*/ 4299890 w 5890260"/>
              <a:gd name="connsiteY15" fmla="*/ 445996 h 445996"/>
              <a:gd name="connsiteX16" fmla="*/ 3769766 w 5890260"/>
              <a:gd name="connsiteY16" fmla="*/ 445996 h 445996"/>
              <a:gd name="connsiteX17" fmla="*/ 3180740 w 5890260"/>
              <a:gd name="connsiteY17" fmla="*/ 445996 h 445996"/>
              <a:gd name="connsiteX18" fmla="*/ 2650617 w 5890260"/>
              <a:gd name="connsiteY18" fmla="*/ 445996 h 445996"/>
              <a:gd name="connsiteX19" fmla="*/ 2120494 w 5890260"/>
              <a:gd name="connsiteY19" fmla="*/ 445996 h 445996"/>
              <a:gd name="connsiteX20" fmla="*/ 1590370 w 5890260"/>
              <a:gd name="connsiteY20" fmla="*/ 445996 h 445996"/>
              <a:gd name="connsiteX21" fmla="*/ 1119149 w 5890260"/>
              <a:gd name="connsiteY21" fmla="*/ 445996 h 445996"/>
              <a:gd name="connsiteX22" fmla="*/ 530123 w 5890260"/>
              <a:gd name="connsiteY22" fmla="*/ 445996 h 445996"/>
              <a:gd name="connsiteX23" fmla="*/ 0 w 5890260"/>
              <a:gd name="connsiteY23" fmla="*/ 445996 h 445996"/>
              <a:gd name="connsiteX24" fmla="*/ 0 w 5890260"/>
              <a:gd name="connsiteY24" fmla="*/ 0 h 44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890260" h="445996" extrusionOk="0">
                <a:moveTo>
                  <a:pt x="0" y="0"/>
                </a:moveTo>
                <a:cubicBezTo>
                  <a:pt x="219209" y="-18062"/>
                  <a:pt x="278689" y="21837"/>
                  <a:pt x="471221" y="0"/>
                </a:cubicBezTo>
                <a:cubicBezTo>
                  <a:pt x="663753" y="-21837"/>
                  <a:pt x="746214" y="62651"/>
                  <a:pt x="1001344" y="0"/>
                </a:cubicBezTo>
                <a:cubicBezTo>
                  <a:pt x="1256474" y="-62651"/>
                  <a:pt x="1223466" y="26783"/>
                  <a:pt x="1413662" y="0"/>
                </a:cubicBezTo>
                <a:cubicBezTo>
                  <a:pt x="1603858" y="-26783"/>
                  <a:pt x="1667925" y="48415"/>
                  <a:pt x="1884883" y="0"/>
                </a:cubicBezTo>
                <a:cubicBezTo>
                  <a:pt x="2101841" y="-48415"/>
                  <a:pt x="2304924" y="56361"/>
                  <a:pt x="2415007" y="0"/>
                </a:cubicBezTo>
                <a:cubicBezTo>
                  <a:pt x="2525090" y="-56361"/>
                  <a:pt x="2718282" y="22502"/>
                  <a:pt x="2827325" y="0"/>
                </a:cubicBezTo>
                <a:cubicBezTo>
                  <a:pt x="2936368" y="-22502"/>
                  <a:pt x="3135887" y="12467"/>
                  <a:pt x="3239643" y="0"/>
                </a:cubicBezTo>
                <a:cubicBezTo>
                  <a:pt x="3343399" y="-12467"/>
                  <a:pt x="3656281" y="33692"/>
                  <a:pt x="3887572" y="0"/>
                </a:cubicBezTo>
                <a:cubicBezTo>
                  <a:pt x="4118863" y="-33692"/>
                  <a:pt x="4226136" y="71884"/>
                  <a:pt x="4535500" y="0"/>
                </a:cubicBezTo>
                <a:cubicBezTo>
                  <a:pt x="4844864" y="-71884"/>
                  <a:pt x="4928905" y="8267"/>
                  <a:pt x="5242331" y="0"/>
                </a:cubicBezTo>
                <a:cubicBezTo>
                  <a:pt x="5555757" y="-8267"/>
                  <a:pt x="5733504" y="38379"/>
                  <a:pt x="5890260" y="0"/>
                </a:cubicBezTo>
                <a:cubicBezTo>
                  <a:pt x="5903407" y="170422"/>
                  <a:pt x="5853031" y="255204"/>
                  <a:pt x="5890260" y="445996"/>
                </a:cubicBezTo>
                <a:cubicBezTo>
                  <a:pt x="5752236" y="468632"/>
                  <a:pt x="5569398" y="393646"/>
                  <a:pt x="5419039" y="445996"/>
                </a:cubicBezTo>
                <a:cubicBezTo>
                  <a:pt x="5268680" y="498346"/>
                  <a:pt x="5095995" y="420468"/>
                  <a:pt x="4830013" y="445996"/>
                </a:cubicBezTo>
                <a:cubicBezTo>
                  <a:pt x="4564031" y="471524"/>
                  <a:pt x="4446495" y="431653"/>
                  <a:pt x="4299890" y="445996"/>
                </a:cubicBezTo>
                <a:cubicBezTo>
                  <a:pt x="4153285" y="460339"/>
                  <a:pt x="3942724" y="399546"/>
                  <a:pt x="3769766" y="445996"/>
                </a:cubicBezTo>
                <a:cubicBezTo>
                  <a:pt x="3596808" y="492446"/>
                  <a:pt x="3437024" y="387896"/>
                  <a:pt x="3180740" y="445996"/>
                </a:cubicBezTo>
                <a:cubicBezTo>
                  <a:pt x="2924456" y="504096"/>
                  <a:pt x="2907951" y="402920"/>
                  <a:pt x="2650617" y="445996"/>
                </a:cubicBezTo>
                <a:cubicBezTo>
                  <a:pt x="2393283" y="489072"/>
                  <a:pt x="2321508" y="413957"/>
                  <a:pt x="2120494" y="445996"/>
                </a:cubicBezTo>
                <a:cubicBezTo>
                  <a:pt x="1919480" y="478035"/>
                  <a:pt x="1716006" y="384291"/>
                  <a:pt x="1590370" y="445996"/>
                </a:cubicBezTo>
                <a:cubicBezTo>
                  <a:pt x="1464734" y="507701"/>
                  <a:pt x="1320666" y="421885"/>
                  <a:pt x="1119149" y="445996"/>
                </a:cubicBezTo>
                <a:cubicBezTo>
                  <a:pt x="917632" y="470107"/>
                  <a:pt x="819567" y="445677"/>
                  <a:pt x="530123" y="445996"/>
                </a:cubicBezTo>
                <a:cubicBezTo>
                  <a:pt x="240679" y="446315"/>
                  <a:pt x="172667" y="415786"/>
                  <a:pt x="0" y="445996"/>
                </a:cubicBezTo>
                <a:cubicBezTo>
                  <a:pt x="-33074" y="351685"/>
                  <a:pt x="43539" y="135171"/>
                  <a:pt x="0" y="0"/>
                </a:cubicBezTo>
                <a:close/>
              </a:path>
            </a:pathLst>
          </a:custGeom>
          <a:noFill/>
          <a:ln w="38100">
            <a:solidFill>
              <a:srgbClr val="FF0000"/>
            </a:solidFill>
            <a:extLst>
              <a:ext uri="{C807C97D-BFC1-408E-A445-0C87EB9F89A2}">
                <ask:lineSketchStyleProps xmlns:ask="http://schemas.microsoft.com/office/drawing/2018/sketchyshapes" sd="4185676659">
                  <a:prstGeom prst="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8925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24</a:t>
            </a:fld>
            <a:endParaRPr lang="en-US" altLang="en-US"/>
          </a:p>
        </p:txBody>
      </p:sp>
      <p:graphicFrame>
        <p:nvGraphicFramePr>
          <p:cNvPr id="6" name="Table 5">
            <a:extLst>
              <a:ext uri="{FF2B5EF4-FFF2-40B4-BE49-F238E27FC236}">
                <a16:creationId xmlns:a16="http://schemas.microsoft.com/office/drawing/2014/main" id="{7F76A35B-6B3E-E74E-606F-F5C30007F66E}"/>
              </a:ext>
            </a:extLst>
          </p:cNvPr>
          <p:cNvGraphicFramePr>
            <a:graphicFrameLocks noGrp="1"/>
          </p:cNvGraphicFramePr>
          <p:nvPr>
            <p:extLst>
              <p:ext uri="{D42A27DB-BD31-4B8C-83A1-F6EECF244321}">
                <p14:modId xmlns:p14="http://schemas.microsoft.com/office/powerpoint/2010/main" val="2316968372"/>
              </p:ext>
            </p:extLst>
          </p:nvPr>
        </p:nvGraphicFramePr>
        <p:xfrm>
          <a:off x="2487126" y="1503865"/>
          <a:ext cx="5715000" cy="2172788"/>
        </p:xfrm>
        <a:graphic>
          <a:graphicData uri="http://schemas.openxmlformats.org/drawingml/2006/table">
            <a:tbl>
              <a:tblPr firstRow="1" bandRow="1">
                <a:tableStyleId>{5C22544A-7EE6-4342-B048-85BDC9FD1C3A}</a:tableStyleId>
              </a:tblPr>
              <a:tblGrid>
                <a:gridCol w="1805940">
                  <a:extLst>
                    <a:ext uri="{9D8B030D-6E8A-4147-A177-3AD203B41FA5}">
                      <a16:colId xmlns:a16="http://schemas.microsoft.com/office/drawing/2014/main" val="2516599149"/>
                    </a:ext>
                  </a:extLst>
                </a:gridCol>
                <a:gridCol w="1165860">
                  <a:extLst>
                    <a:ext uri="{9D8B030D-6E8A-4147-A177-3AD203B41FA5}">
                      <a16:colId xmlns:a16="http://schemas.microsoft.com/office/drawing/2014/main" val="1918026881"/>
                    </a:ext>
                  </a:extLst>
                </a:gridCol>
                <a:gridCol w="1774212">
                  <a:extLst>
                    <a:ext uri="{9D8B030D-6E8A-4147-A177-3AD203B41FA5}">
                      <a16:colId xmlns:a16="http://schemas.microsoft.com/office/drawing/2014/main" val="1817557371"/>
                    </a:ext>
                  </a:extLst>
                </a:gridCol>
                <a:gridCol w="968988">
                  <a:extLst>
                    <a:ext uri="{9D8B030D-6E8A-4147-A177-3AD203B41FA5}">
                      <a16:colId xmlns:a16="http://schemas.microsoft.com/office/drawing/2014/main" val="3797874895"/>
                    </a:ext>
                  </a:extLst>
                </a:gridCol>
              </a:tblGrid>
              <a:tr h="769802">
                <a:tc>
                  <a:txBody>
                    <a:bodyPr/>
                    <a:lstStyle/>
                    <a:p>
                      <a:pPr algn="ctr"/>
                      <a:r>
                        <a:rPr lang="en-US"/>
                        <a:t>Loại hợp đồng</a:t>
                      </a:r>
                    </a:p>
                  </a:txBody>
                  <a:tcPr anchor="ctr"/>
                </a:tc>
                <a:tc>
                  <a:txBody>
                    <a:bodyPr/>
                    <a:lstStyle/>
                    <a:p>
                      <a:pPr algn="ctr"/>
                      <a:r>
                        <a:rPr lang="en-US"/>
                        <a:t>Tổng số</a:t>
                      </a:r>
                    </a:p>
                  </a:txBody>
                  <a:tcPr anchor="ctr"/>
                </a:tc>
                <a:tc>
                  <a:txBody>
                    <a:bodyPr/>
                    <a:lstStyle/>
                    <a:p>
                      <a:pPr algn="ctr"/>
                      <a:r>
                        <a:rPr lang="en-US"/>
                        <a:t>Số lượng rời bỏ</a:t>
                      </a:r>
                    </a:p>
                  </a:txBody>
                  <a:tcPr anchor="ctr"/>
                </a:tc>
                <a:tc>
                  <a:txBody>
                    <a:bodyPr/>
                    <a:lstStyle/>
                    <a:p>
                      <a:pPr algn="ctr"/>
                      <a:r>
                        <a:rPr lang="en-US"/>
                        <a:t>Tỷ lệ</a:t>
                      </a:r>
                    </a:p>
                  </a:txBody>
                  <a:tcPr anchor="ctr"/>
                </a:tc>
                <a:extLst>
                  <a:ext uri="{0D108BD9-81ED-4DB2-BD59-A6C34878D82A}">
                    <a16:rowId xmlns:a16="http://schemas.microsoft.com/office/drawing/2014/main" val="2087454601"/>
                  </a:ext>
                </a:extLst>
              </a:tr>
              <a:tr h="510994">
                <a:tc>
                  <a:txBody>
                    <a:bodyPr/>
                    <a:lstStyle/>
                    <a:p>
                      <a:r>
                        <a:rPr lang="en-US"/>
                        <a:t>Month-to-month</a:t>
                      </a:r>
                    </a:p>
                  </a:txBody>
                  <a:tcPr/>
                </a:tc>
                <a:tc>
                  <a:txBody>
                    <a:bodyPr/>
                    <a:lstStyle/>
                    <a:p>
                      <a:pPr algn="ctr"/>
                      <a:r>
                        <a:rPr lang="en-US" b="1"/>
                        <a:t>3875</a:t>
                      </a:r>
                    </a:p>
                  </a:txBody>
                  <a:tcPr/>
                </a:tc>
                <a:tc>
                  <a:txBody>
                    <a:bodyPr/>
                    <a:lstStyle/>
                    <a:p>
                      <a:pPr algn="ctr"/>
                      <a:r>
                        <a:rPr lang="en-US" b="1"/>
                        <a:t>1655</a:t>
                      </a:r>
                    </a:p>
                  </a:txBody>
                  <a:tcPr/>
                </a:tc>
                <a:tc>
                  <a:txBody>
                    <a:bodyPr/>
                    <a:lstStyle/>
                    <a:p>
                      <a:pPr algn="ctr"/>
                      <a:r>
                        <a:rPr lang="en-US" b="1"/>
                        <a:t>42.71 %</a:t>
                      </a:r>
                    </a:p>
                  </a:txBody>
                  <a:tcPr/>
                </a:tc>
                <a:extLst>
                  <a:ext uri="{0D108BD9-81ED-4DB2-BD59-A6C34878D82A}">
                    <a16:rowId xmlns:a16="http://schemas.microsoft.com/office/drawing/2014/main" val="1508733466"/>
                  </a:ext>
                </a:extLst>
              </a:tr>
              <a:tr h="445996">
                <a:tc>
                  <a:txBody>
                    <a:bodyPr/>
                    <a:lstStyle/>
                    <a:p>
                      <a:r>
                        <a:rPr lang="en-US"/>
                        <a:t>One year</a:t>
                      </a:r>
                    </a:p>
                  </a:txBody>
                  <a:tcPr/>
                </a:tc>
                <a:tc>
                  <a:txBody>
                    <a:bodyPr/>
                    <a:lstStyle/>
                    <a:p>
                      <a:pPr algn="ctr"/>
                      <a:r>
                        <a:rPr lang="en-US" b="1"/>
                        <a:t>1473</a:t>
                      </a:r>
                    </a:p>
                  </a:txBody>
                  <a:tcPr/>
                </a:tc>
                <a:tc>
                  <a:txBody>
                    <a:bodyPr/>
                    <a:lstStyle/>
                    <a:p>
                      <a:pPr algn="ctr"/>
                      <a:r>
                        <a:rPr lang="en-US" b="1"/>
                        <a:t>166</a:t>
                      </a:r>
                    </a:p>
                  </a:txBody>
                  <a:tcPr/>
                </a:tc>
                <a:tc>
                  <a:txBody>
                    <a:bodyPr/>
                    <a:lstStyle/>
                    <a:p>
                      <a:pPr algn="ctr"/>
                      <a:r>
                        <a:rPr lang="en-US" b="1"/>
                        <a:t>11.27 %</a:t>
                      </a:r>
                    </a:p>
                  </a:txBody>
                  <a:tcPr/>
                </a:tc>
                <a:extLst>
                  <a:ext uri="{0D108BD9-81ED-4DB2-BD59-A6C34878D82A}">
                    <a16:rowId xmlns:a16="http://schemas.microsoft.com/office/drawing/2014/main" val="1384992154"/>
                  </a:ext>
                </a:extLst>
              </a:tr>
              <a:tr h="445996">
                <a:tc>
                  <a:txBody>
                    <a:bodyPr/>
                    <a:lstStyle/>
                    <a:p>
                      <a:r>
                        <a:rPr lang="en-US"/>
                        <a:t>Two year</a:t>
                      </a:r>
                    </a:p>
                  </a:txBody>
                  <a:tcPr/>
                </a:tc>
                <a:tc>
                  <a:txBody>
                    <a:bodyPr/>
                    <a:lstStyle/>
                    <a:p>
                      <a:pPr algn="ctr"/>
                      <a:r>
                        <a:rPr lang="en-US" b="1"/>
                        <a:t>1695</a:t>
                      </a:r>
                    </a:p>
                  </a:txBody>
                  <a:tcPr/>
                </a:tc>
                <a:tc>
                  <a:txBody>
                    <a:bodyPr/>
                    <a:lstStyle/>
                    <a:p>
                      <a:pPr algn="ctr"/>
                      <a:r>
                        <a:rPr lang="en-US" b="1"/>
                        <a:t>48</a:t>
                      </a:r>
                    </a:p>
                  </a:txBody>
                  <a:tcPr/>
                </a:tc>
                <a:tc>
                  <a:txBody>
                    <a:bodyPr/>
                    <a:lstStyle/>
                    <a:p>
                      <a:pPr algn="ctr"/>
                      <a:r>
                        <a:rPr lang="en-US" b="1"/>
                        <a:t>2.83 %</a:t>
                      </a:r>
                    </a:p>
                  </a:txBody>
                  <a:tcPr/>
                </a:tc>
                <a:extLst>
                  <a:ext uri="{0D108BD9-81ED-4DB2-BD59-A6C34878D82A}">
                    <a16:rowId xmlns:a16="http://schemas.microsoft.com/office/drawing/2014/main" val="923032359"/>
                  </a:ext>
                </a:extLst>
              </a:tr>
            </a:tbl>
          </a:graphicData>
        </a:graphic>
      </p:graphicFrame>
      <p:pic>
        <p:nvPicPr>
          <p:cNvPr id="14338" name="Picture 2" descr="Contract - Free business icons">
            <a:extLst>
              <a:ext uri="{FF2B5EF4-FFF2-40B4-BE49-F238E27FC236}">
                <a16:creationId xmlns:a16="http://schemas.microsoft.com/office/drawing/2014/main" id="{8570E504-E06F-EB3D-BC7F-20D9344679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74" y="1960866"/>
            <a:ext cx="2236252" cy="2236252"/>
          </a:xfrm>
          <a:prstGeom prst="rect">
            <a:avLst/>
          </a:prstGeom>
          <a:noFill/>
          <a:extLst>
            <a:ext uri="{909E8E84-426E-40DD-AFC4-6F175D3DCCD1}">
              <a14:hiddenFill xmlns:a14="http://schemas.microsoft.com/office/drawing/2010/main">
                <a:solidFill>
                  <a:srgbClr val="FFFFFF"/>
                </a:solidFill>
              </a14:hiddenFill>
            </a:ext>
          </a:extLst>
        </p:spPr>
      </p:pic>
      <p:pic>
        <p:nvPicPr>
          <p:cNvPr id="14340" name="Picture 4">
            <a:extLst>
              <a:ext uri="{FF2B5EF4-FFF2-40B4-BE49-F238E27FC236}">
                <a16:creationId xmlns:a16="http://schemas.microsoft.com/office/drawing/2014/main" id="{F90B9C89-FE4D-303C-7C36-327C57D054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4554" y="3729722"/>
            <a:ext cx="5220705" cy="312827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Warning PNG Transparent Images Free Download | Vector Files | Pngtree">
            <a:extLst>
              <a:ext uri="{FF2B5EF4-FFF2-40B4-BE49-F238E27FC236}">
                <a16:creationId xmlns:a16="http://schemas.microsoft.com/office/drawing/2014/main" id="{EE7F045A-D9EE-E6D1-6FE9-F7C34B980A1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556" t="34444" r="5556" b="34444"/>
          <a:stretch/>
        </p:blipFill>
        <p:spPr bwMode="auto">
          <a:xfrm>
            <a:off x="8893126" y="2056859"/>
            <a:ext cx="3048000" cy="10668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4D0CF73D-B4A9-6E0D-F662-530A163B2339}"/>
              </a:ext>
            </a:extLst>
          </p:cNvPr>
          <p:cNvSpPr/>
          <p:nvPr/>
        </p:nvSpPr>
        <p:spPr>
          <a:xfrm>
            <a:off x="2487126" y="2274457"/>
            <a:ext cx="5711190" cy="445996"/>
          </a:xfrm>
          <a:custGeom>
            <a:avLst/>
            <a:gdLst>
              <a:gd name="connsiteX0" fmla="*/ 0 w 5711190"/>
              <a:gd name="connsiteY0" fmla="*/ 0 h 445996"/>
              <a:gd name="connsiteX1" fmla="*/ 456895 w 5711190"/>
              <a:gd name="connsiteY1" fmla="*/ 0 h 445996"/>
              <a:gd name="connsiteX2" fmla="*/ 970902 w 5711190"/>
              <a:gd name="connsiteY2" fmla="*/ 0 h 445996"/>
              <a:gd name="connsiteX3" fmla="*/ 1370686 w 5711190"/>
              <a:gd name="connsiteY3" fmla="*/ 0 h 445996"/>
              <a:gd name="connsiteX4" fmla="*/ 1827581 w 5711190"/>
              <a:gd name="connsiteY4" fmla="*/ 0 h 445996"/>
              <a:gd name="connsiteX5" fmla="*/ 2341588 w 5711190"/>
              <a:gd name="connsiteY5" fmla="*/ 0 h 445996"/>
              <a:gd name="connsiteX6" fmla="*/ 2741371 w 5711190"/>
              <a:gd name="connsiteY6" fmla="*/ 0 h 445996"/>
              <a:gd name="connsiteX7" fmla="*/ 3141155 w 5711190"/>
              <a:gd name="connsiteY7" fmla="*/ 0 h 445996"/>
              <a:gd name="connsiteX8" fmla="*/ 3769385 w 5711190"/>
              <a:gd name="connsiteY8" fmla="*/ 0 h 445996"/>
              <a:gd name="connsiteX9" fmla="*/ 4397616 w 5711190"/>
              <a:gd name="connsiteY9" fmla="*/ 0 h 445996"/>
              <a:gd name="connsiteX10" fmla="*/ 5082959 w 5711190"/>
              <a:gd name="connsiteY10" fmla="*/ 0 h 445996"/>
              <a:gd name="connsiteX11" fmla="*/ 5711190 w 5711190"/>
              <a:gd name="connsiteY11" fmla="*/ 0 h 445996"/>
              <a:gd name="connsiteX12" fmla="*/ 5711190 w 5711190"/>
              <a:gd name="connsiteY12" fmla="*/ 445996 h 445996"/>
              <a:gd name="connsiteX13" fmla="*/ 5254295 w 5711190"/>
              <a:gd name="connsiteY13" fmla="*/ 445996 h 445996"/>
              <a:gd name="connsiteX14" fmla="*/ 4683176 w 5711190"/>
              <a:gd name="connsiteY14" fmla="*/ 445996 h 445996"/>
              <a:gd name="connsiteX15" fmla="*/ 4169169 w 5711190"/>
              <a:gd name="connsiteY15" fmla="*/ 445996 h 445996"/>
              <a:gd name="connsiteX16" fmla="*/ 3655162 w 5711190"/>
              <a:gd name="connsiteY16" fmla="*/ 445996 h 445996"/>
              <a:gd name="connsiteX17" fmla="*/ 3084043 w 5711190"/>
              <a:gd name="connsiteY17" fmla="*/ 445996 h 445996"/>
              <a:gd name="connsiteX18" fmla="*/ 2570035 w 5711190"/>
              <a:gd name="connsiteY18" fmla="*/ 445996 h 445996"/>
              <a:gd name="connsiteX19" fmla="*/ 2056028 w 5711190"/>
              <a:gd name="connsiteY19" fmla="*/ 445996 h 445996"/>
              <a:gd name="connsiteX20" fmla="*/ 1542021 w 5711190"/>
              <a:gd name="connsiteY20" fmla="*/ 445996 h 445996"/>
              <a:gd name="connsiteX21" fmla="*/ 1085126 w 5711190"/>
              <a:gd name="connsiteY21" fmla="*/ 445996 h 445996"/>
              <a:gd name="connsiteX22" fmla="*/ 514007 w 5711190"/>
              <a:gd name="connsiteY22" fmla="*/ 445996 h 445996"/>
              <a:gd name="connsiteX23" fmla="*/ 0 w 5711190"/>
              <a:gd name="connsiteY23" fmla="*/ 445996 h 445996"/>
              <a:gd name="connsiteX24" fmla="*/ 0 w 5711190"/>
              <a:gd name="connsiteY24" fmla="*/ 0 h 44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11190" h="445996" extrusionOk="0">
                <a:moveTo>
                  <a:pt x="0" y="0"/>
                </a:moveTo>
                <a:cubicBezTo>
                  <a:pt x="184021" y="-8607"/>
                  <a:pt x="252062" y="21002"/>
                  <a:pt x="456895" y="0"/>
                </a:cubicBezTo>
                <a:cubicBezTo>
                  <a:pt x="661729" y="-21002"/>
                  <a:pt x="792987" y="26813"/>
                  <a:pt x="970902" y="0"/>
                </a:cubicBezTo>
                <a:cubicBezTo>
                  <a:pt x="1148817" y="-26813"/>
                  <a:pt x="1226451" y="23179"/>
                  <a:pt x="1370686" y="0"/>
                </a:cubicBezTo>
                <a:cubicBezTo>
                  <a:pt x="1514921" y="-23179"/>
                  <a:pt x="1685953" y="16963"/>
                  <a:pt x="1827581" y="0"/>
                </a:cubicBezTo>
                <a:cubicBezTo>
                  <a:pt x="1969210" y="-16963"/>
                  <a:pt x="2176297" y="22854"/>
                  <a:pt x="2341588" y="0"/>
                </a:cubicBezTo>
                <a:cubicBezTo>
                  <a:pt x="2506879" y="-22854"/>
                  <a:pt x="2588273" y="13817"/>
                  <a:pt x="2741371" y="0"/>
                </a:cubicBezTo>
                <a:cubicBezTo>
                  <a:pt x="2894469" y="-13817"/>
                  <a:pt x="3002050" y="39090"/>
                  <a:pt x="3141155" y="0"/>
                </a:cubicBezTo>
                <a:cubicBezTo>
                  <a:pt x="3280260" y="-39090"/>
                  <a:pt x="3585603" y="61240"/>
                  <a:pt x="3769385" y="0"/>
                </a:cubicBezTo>
                <a:cubicBezTo>
                  <a:pt x="3953167" y="-61240"/>
                  <a:pt x="4207957" y="20465"/>
                  <a:pt x="4397616" y="0"/>
                </a:cubicBezTo>
                <a:cubicBezTo>
                  <a:pt x="4587275" y="-20465"/>
                  <a:pt x="4764628" y="11771"/>
                  <a:pt x="5082959" y="0"/>
                </a:cubicBezTo>
                <a:cubicBezTo>
                  <a:pt x="5401290" y="-11771"/>
                  <a:pt x="5523806" y="72519"/>
                  <a:pt x="5711190" y="0"/>
                </a:cubicBezTo>
                <a:cubicBezTo>
                  <a:pt x="5724337" y="170422"/>
                  <a:pt x="5673961" y="255204"/>
                  <a:pt x="5711190" y="445996"/>
                </a:cubicBezTo>
                <a:cubicBezTo>
                  <a:pt x="5616158" y="482424"/>
                  <a:pt x="5403536" y="395911"/>
                  <a:pt x="5254295" y="445996"/>
                </a:cubicBezTo>
                <a:cubicBezTo>
                  <a:pt x="5105054" y="496081"/>
                  <a:pt x="4831239" y="393493"/>
                  <a:pt x="4683176" y="445996"/>
                </a:cubicBezTo>
                <a:cubicBezTo>
                  <a:pt x="4535113" y="498499"/>
                  <a:pt x="4363306" y="406838"/>
                  <a:pt x="4169169" y="445996"/>
                </a:cubicBezTo>
                <a:cubicBezTo>
                  <a:pt x="3975032" y="485154"/>
                  <a:pt x="3888989" y="392730"/>
                  <a:pt x="3655162" y="445996"/>
                </a:cubicBezTo>
                <a:cubicBezTo>
                  <a:pt x="3421335" y="499262"/>
                  <a:pt x="3347866" y="413271"/>
                  <a:pt x="3084043" y="445996"/>
                </a:cubicBezTo>
                <a:cubicBezTo>
                  <a:pt x="2820220" y="478721"/>
                  <a:pt x="2678907" y="412298"/>
                  <a:pt x="2570035" y="445996"/>
                </a:cubicBezTo>
                <a:cubicBezTo>
                  <a:pt x="2461163" y="479694"/>
                  <a:pt x="2203161" y="384679"/>
                  <a:pt x="2056028" y="445996"/>
                </a:cubicBezTo>
                <a:cubicBezTo>
                  <a:pt x="1908895" y="507313"/>
                  <a:pt x="1728489" y="387963"/>
                  <a:pt x="1542021" y="445996"/>
                </a:cubicBezTo>
                <a:cubicBezTo>
                  <a:pt x="1355553" y="504029"/>
                  <a:pt x="1238033" y="410690"/>
                  <a:pt x="1085126" y="445996"/>
                </a:cubicBezTo>
                <a:cubicBezTo>
                  <a:pt x="932220" y="481302"/>
                  <a:pt x="737109" y="433561"/>
                  <a:pt x="514007" y="445996"/>
                </a:cubicBezTo>
                <a:cubicBezTo>
                  <a:pt x="290905" y="458431"/>
                  <a:pt x="129384" y="437038"/>
                  <a:pt x="0" y="445996"/>
                </a:cubicBezTo>
                <a:cubicBezTo>
                  <a:pt x="-33074" y="351685"/>
                  <a:pt x="43539" y="135171"/>
                  <a:pt x="0" y="0"/>
                </a:cubicBezTo>
                <a:close/>
              </a:path>
            </a:pathLst>
          </a:custGeom>
          <a:noFill/>
          <a:ln w="38100">
            <a:solidFill>
              <a:srgbClr val="FF0000"/>
            </a:solidFill>
            <a:extLst>
              <a:ext uri="{C807C97D-BFC1-408E-A445-0C87EB9F89A2}">
                <ask:lineSketchStyleProps xmlns:ask="http://schemas.microsoft.com/office/drawing/2018/sketchyshapes" sd="4185676659">
                  <a:prstGeom prst="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2157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2D3EFBBB-9496-4689-A798-1FE0B5178481}" type="slidenum">
              <a:rPr lang="en-US" altLang="en-US" smtClean="0"/>
              <a:pPr/>
              <a:t>25</a:t>
            </a:fld>
            <a:endParaRPr lang="en-US" altLang="en-US"/>
          </a:p>
        </p:txBody>
      </p:sp>
      <p:graphicFrame>
        <p:nvGraphicFramePr>
          <p:cNvPr id="6" name="Table 5">
            <a:extLst>
              <a:ext uri="{FF2B5EF4-FFF2-40B4-BE49-F238E27FC236}">
                <a16:creationId xmlns:a16="http://schemas.microsoft.com/office/drawing/2014/main" id="{7F76A35B-6B3E-E74E-606F-F5C30007F66E}"/>
              </a:ext>
            </a:extLst>
          </p:cNvPr>
          <p:cNvGraphicFramePr>
            <a:graphicFrameLocks noGrp="1"/>
          </p:cNvGraphicFramePr>
          <p:nvPr>
            <p:extLst>
              <p:ext uri="{D42A27DB-BD31-4B8C-83A1-F6EECF244321}">
                <p14:modId xmlns:p14="http://schemas.microsoft.com/office/powerpoint/2010/main" val="2906675019"/>
              </p:ext>
            </p:extLst>
          </p:nvPr>
        </p:nvGraphicFramePr>
        <p:xfrm>
          <a:off x="2556803" y="1374569"/>
          <a:ext cx="5715000" cy="2618784"/>
        </p:xfrm>
        <a:graphic>
          <a:graphicData uri="http://schemas.openxmlformats.org/drawingml/2006/table">
            <a:tbl>
              <a:tblPr firstRow="1" bandRow="1">
                <a:tableStyleId>{5C22544A-7EE6-4342-B048-85BDC9FD1C3A}</a:tableStyleId>
              </a:tblPr>
              <a:tblGrid>
                <a:gridCol w="1805940">
                  <a:extLst>
                    <a:ext uri="{9D8B030D-6E8A-4147-A177-3AD203B41FA5}">
                      <a16:colId xmlns:a16="http://schemas.microsoft.com/office/drawing/2014/main" val="2516599149"/>
                    </a:ext>
                  </a:extLst>
                </a:gridCol>
                <a:gridCol w="1165860">
                  <a:extLst>
                    <a:ext uri="{9D8B030D-6E8A-4147-A177-3AD203B41FA5}">
                      <a16:colId xmlns:a16="http://schemas.microsoft.com/office/drawing/2014/main" val="1918026881"/>
                    </a:ext>
                  </a:extLst>
                </a:gridCol>
                <a:gridCol w="1786597">
                  <a:extLst>
                    <a:ext uri="{9D8B030D-6E8A-4147-A177-3AD203B41FA5}">
                      <a16:colId xmlns:a16="http://schemas.microsoft.com/office/drawing/2014/main" val="1817557371"/>
                    </a:ext>
                  </a:extLst>
                </a:gridCol>
                <a:gridCol w="956603">
                  <a:extLst>
                    <a:ext uri="{9D8B030D-6E8A-4147-A177-3AD203B41FA5}">
                      <a16:colId xmlns:a16="http://schemas.microsoft.com/office/drawing/2014/main" val="3797874895"/>
                    </a:ext>
                  </a:extLst>
                </a:gridCol>
              </a:tblGrid>
              <a:tr h="769802">
                <a:tc>
                  <a:txBody>
                    <a:bodyPr/>
                    <a:lstStyle/>
                    <a:p>
                      <a:pPr algn="ctr"/>
                      <a:r>
                        <a:rPr lang="en-US"/>
                        <a:t>Phương thức thanh toán</a:t>
                      </a:r>
                    </a:p>
                  </a:txBody>
                  <a:tcPr anchor="ctr"/>
                </a:tc>
                <a:tc>
                  <a:txBody>
                    <a:bodyPr/>
                    <a:lstStyle/>
                    <a:p>
                      <a:pPr algn="ctr"/>
                      <a:r>
                        <a:rPr lang="en-US"/>
                        <a:t>Tổng số</a:t>
                      </a:r>
                    </a:p>
                  </a:txBody>
                  <a:tcPr anchor="ctr"/>
                </a:tc>
                <a:tc>
                  <a:txBody>
                    <a:bodyPr/>
                    <a:lstStyle/>
                    <a:p>
                      <a:pPr algn="ctr"/>
                      <a:r>
                        <a:rPr lang="en-US"/>
                        <a:t>Số lượng rời bỏ</a:t>
                      </a:r>
                    </a:p>
                  </a:txBody>
                  <a:tcPr anchor="ctr"/>
                </a:tc>
                <a:tc>
                  <a:txBody>
                    <a:bodyPr/>
                    <a:lstStyle/>
                    <a:p>
                      <a:pPr algn="ctr"/>
                      <a:r>
                        <a:rPr lang="en-US"/>
                        <a:t>Tỷ lệ</a:t>
                      </a:r>
                    </a:p>
                  </a:txBody>
                  <a:tcPr anchor="ctr"/>
                </a:tc>
                <a:extLst>
                  <a:ext uri="{0D108BD9-81ED-4DB2-BD59-A6C34878D82A}">
                    <a16:rowId xmlns:a16="http://schemas.microsoft.com/office/drawing/2014/main" val="2087454601"/>
                  </a:ext>
                </a:extLst>
              </a:tr>
              <a:tr h="510994">
                <a:tc>
                  <a:txBody>
                    <a:bodyPr/>
                    <a:lstStyle/>
                    <a:p>
                      <a:r>
                        <a:rPr lang="en-US"/>
                        <a:t>Electronic check</a:t>
                      </a:r>
                    </a:p>
                  </a:txBody>
                  <a:tcPr/>
                </a:tc>
                <a:tc>
                  <a:txBody>
                    <a:bodyPr/>
                    <a:lstStyle/>
                    <a:p>
                      <a:pPr algn="ctr"/>
                      <a:r>
                        <a:rPr lang="en-US" b="1"/>
                        <a:t>2365</a:t>
                      </a:r>
                    </a:p>
                  </a:txBody>
                  <a:tcPr/>
                </a:tc>
                <a:tc>
                  <a:txBody>
                    <a:bodyPr/>
                    <a:lstStyle/>
                    <a:p>
                      <a:pPr algn="ctr"/>
                      <a:r>
                        <a:rPr lang="en-US" b="1"/>
                        <a:t>1071</a:t>
                      </a:r>
                    </a:p>
                  </a:txBody>
                  <a:tcPr/>
                </a:tc>
                <a:tc>
                  <a:txBody>
                    <a:bodyPr/>
                    <a:lstStyle/>
                    <a:p>
                      <a:pPr algn="ctr"/>
                      <a:r>
                        <a:rPr lang="en-US" b="1"/>
                        <a:t>45.29 %</a:t>
                      </a:r>
                    </a:p>
                  </a:txBody>
                  <a:tcPr/>
                </a:tc>
                <a:extLst>
                  <a:ext uri="{0D108BD9-81ED-4DB2-BD59-A6C34878D82A}">
                    <a16:rowId xmlns:a16="http://schemas.microsoft.com/office/drawing/2014/main" val="1508733466"/>
                  </a:ext>
                </a:extLst>
              </a:tr>
              <a:tr h="445996">
                <a:tc>
                  <a:txBody>
                    <a:bodyPr/>
                    <a:lstStyle/>
                    <a:p>
                      <a:r>
                        <a:rPr lang="en-US"/>
                        <a:t>Mailed check</a:t>
                      </a:r>
                    </a:p>
                  </a:txBody>
                  <a:tcPr/>
                </a:tc>
                <a:tc>
                  <a:txBody>
                    <a:bodyPr/>
                    <a:lstStyle/>
                    <a:p>
                      <a:pPr algn="ctr"/>
                      <a:r>
                        <a:rPr lang="en-US" b="1"/>
                        <a:t>1612</a:t>
                      </a:r>
                    </a:p>
                  </a:txBody>
                  <a:tcPr/>
                </a:tc>
                <a:tc>
                  <a:txBody>
                    <a:bodyPr/>
                    <a:lstStyle/>
                    <a:p>
                      <a:pPr algn="ctr"/>
                      <a:r>
                        <a:rPr lang="en-US" b="1"/>
                        <a:t>308</a:t>
                      </a:r>
                    </a:p>
                  </a:txBody>
                  <a:tcPr/>
                </a:tc>
                <a:tc>
                  <a:txBody>
                    <a:bodyPr/>
                    <a:lstStyle/>
                    <a:p>
                      <a:pPr algn="ctr"/>
                      <a:r>
                        <a:rPr lang="en-US" b="1"/>
                        <a:t>19.11%</a:t>
                      </a:r>
                    </a:p>
                  </a:txBody>
                  <a:tcPr/>
                </a:tc>
                <a:extLst>
                  <a:ext uri="{0D108BD9-81ED-4DB2-BD59-A6C34878D82A}">
                    <a16:rowId xmlns:a16="http://schemas.microsoft.com/office/drawing/2014/main" val="1384992154"/>
                  </a:ext>
                </a:extLst>
              </a:tr>
              <a:tr h="445996">
                <a:tc>
                  <a:txBody>
                    <a:bodyPr/>
                    <a:lstStyle/>
                    <a:p>
                      <a:r>
                        <a:rPr lang="en-US"/>
                        <a:t>Bank transfer</a:t>
                      </a:r>
                    </a:p>
                  </a:txBody>
                  <a:tcPr/>
                </a:tc>
                <a:tc>
                  <a:txBody>
                    <a:bodyPr/>
                    <a:lstStyle/>
                    <a:p>
                      <a:pPr algn="ctr"/>
                      <a:r>
                        <a:rPr lang="en-US" b="1"/>
                        <a:t>1544</a:t>
                      </a:r>
                    </a:p>
                  </a:txBody>
                  <a:tcPr/>
                </a:tc>
                <a:tc>
                  <a:txBody>
                    <a:bodyPr/>
                    <a:lstStyle/>
                    <a:p>
                      <a:pPr algn="ctr"/>
                      <a:r>
                        <a:rPr lang="en-US" b="1"/>
                        <a:t>258</a:t>
                      </a:r>
                    </a:p>
                  </a:txBody>
                  <a:tcPr/>
                </a:tc>
                <a:tc>
                  <a:txBody>
                    <a:bodyPr/>
                    <a:lstStyle/>
                    <a:p>
                      <a:pPr algn="ctr"/>
                      <a:r>
                        <a:rPr lang="en-US" b="1"/>
                        <a:t>16.71 %</a:t>
                      </a:r>
                    </a:p>
                  </a:txBody>
                  <a:tcPr/>
                </a:tc>
                <a:extLst>
                  <a:ext uri="{0D108BD9-81ED-4DB2-BD59-A6C34878D82A}">
                    <a16:rowId xmlns:a16="http://schemas.microsoft.com/office/drawing/2014/main" val="923032359"/>
                  </a:ext>
                </a:extLst>
              </a:tr>
              <a:tr h="445996">
                <a:tc>
                  <a:txBody>
                    <a:bodyPr/>
                    <a:lstStyle/>
                    <a:p>
                      <a:r>
                        <a:rPr lang="en-US"/>
                        <a:t>Credit card</a:t>
                      </a:r>
                    </a:p>
                  </a:txBody>
                  <a:tcPr/>
                </a:tc>
                <a:tc>
                  <a:txBody>
                    <a:bodyPr/>
                    <a:lstStyle/>
                    <a:p>
                      <a:pPr algn="ctr"/>
                      <a:r>
                        <a:rPr lang="en-US" b="1"/>
                        <a:t>1522</a:t>
                      </a:r>
                    </a:p>
                  </a:txBody>
                  <a:tcPr/>
                </a:tc>
                <a:tc>
                  <a:txBody>
                    <a:bodyPr/>
                    <a:lstStyle/>
                    <a:p>
                      <a:pPr algn="ctr"/>
                      <a:r>
                        <a:rPr lang="en-US" b="1"/>
                        <a:t>232</a:t>
                      </a:r>
                    </a:p>
                  </a:txBody>
                  <a:tcPr/>
                </a:tc>
                <a:tc>
                  <a:txBody>
                    <a:bodyPr/>
                    <a:lstStyle/>
                    <a:p>
                      <a:pPr algn="ctr"/>
                      <a:r>
                        <a:rPr lang="en-US" b="1"/>
                        <a:t>15.24 %</a:t>
                      </a:r>
                    </a:p>
                  </a:txBody>
                  <a:tcPr/>
                </a:tc>
                <a:extLst>
                  <a:ext uri="{0D108BD9-81ED-4DB2-BD59-A6C34878D82A}">
                    <a16:rowId xmlns:a16="http://schemas.microsoft.com/office/drawing/2014/main" val="2333600495"/>
                  </a:ext>
                </a:extLst>
              </a:tr>
            </a:tbl>
          </a:graphicData>
        </a:graphic>
      </p:graphicFrame>
      <p:pic>
        <p:nvPicPr>
          <p:cNvPr id="15362" name="Picture 2" descr="Free Vector | Flat composition of payment methods">
            <a:extLst>
              <a:ext uri="{FF2B5EF4-FFF2-40B4-BE49-F238E27FC236}">
                <a16:creationId xmlns:a16="http://schemas.microsoft.com/office/drawing/2014/main" id="{57348146-0670-BE23-BE5B-A4E729F1909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419" t="10876" r="13016" b="11168"/>
          <a:stretch/>
        </p:blipFill>
        <p:spPr bwMode="auto">
          <a:xfrm>
            <a:off x="286043" y="1413533"/>
            <a:ext cx="2074969" cy="2260235"/>
          </a:xfrm>
          <a:prstGeom prst="rect">
            <a:avLst/>
          </a:prstGeom>
          <a:noFill/>
          <a:extLst>
            <a:ext uri="{909E8E84-426E-40DD-AFC4-6F175D3DCCD1}">
              <a14:hiddenFill xmlns:a14="http://schemas.microsoft.com/office/drawing/2010/main">
                <a:solidFill>
                  <a:srgbClr val="FFFFFF"/>
                </a:solidFill>
              </a14:hiddenFill>
            </a:ext>
          </a:extLst>
        </p:spPr>
      </p:pic>
      <p:pic>
        <p:nvPicPr>
          <p:cNvPr id="15364" name="Picture 4">
            <a:extLst>
              <a:ext uri="{FF2B5EF4-FFF2-40B4-BE49-F238E27FC236}">
                <a16:creationId xmlns:a16="http://schemas.microsoft.com/office/drawing/2014/main" id="{09E05CF3-51AF-1AA4-2139-1DE9CBCAB7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0995" y="3993353"/>
            <a:ext cx="8001005" cy="271026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Warning PNG Transparent Images Free Download | Vector Files | Pngtree">
            <a:extLst>
              <a:ext uri="{FF2B5EF4-FFF2-40B4-BE49-F238E27FC236}">
                <a16:creationId xmlns:a16="http://schemas.microsoft.com/office/drawing/2014/main" id="{DB4C4838-4345-A940-B4DD-C03B23C3FFF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556" t="34444" r="5556" b="34444"/>
          <a:stretch/>
        </p:blipFill>
        <p:spPr bwMode="auto">
          <a:xfrm>
            <a:off x="8336280" y="1658735"/>
            <a:ext cx="3048000" cy="10668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19A7A0A-59F0-5AB9-8C3F-3DF9F0F391A7}"/>
              </a:ext>
            </a:extLst>
          </p:cNvPr>
          <p:cNvSpPr/>
          <p:nvPr/>
        </p:nvSpPr>
        <p:spPr>
          <a:xfrm>
            <a:off x="2556803" y="2078520"/>
            <a:ext cx="5715000" cy="445996"/>
          </a:xfrm>
          <a:custGeom>
            <a:avLst/>
            <a:gdLst>
              <a:gd name="connsiteX0" fmla="*/ 0 w 5715000"/>
              <a:gd name="connsiteY0" fmla="*/ 0 h 445996"/>
              <a:gd name="connsiteX1" fmla="*/ 457200 w 5715000"/>
              <a:gd name="connsiteY1" fmla="*/ 0 h 445996"/>
              <a:gd name="connsiteX2" fmla="*/ 971550 w 5715000"/>
              <a:gd name="connsiteY2" fmla="*/ 0 h 445996"/>
              <a:gd name="connsiteX3" fmla="*/ 1371600 w 5715000"/>
              <a:gd name="connsiteY3" fmla="*/ 0 h 445996"/>
              <a:gd name="connsiteX4" fmla="*/ 1828800 w 5715000"/>
              <a:gd name="connsiteY4" fmla="*/ 0 h 445996"/>
              <a:gd name="connsiteX5" fmla="*/ 2343150 w 5715000"/>
              <a:gd name="connsiteY5" fmla="*/ 0 h 445996"/>
              <a:gd name="connsiteX6" fmla="*/ 2743200 w 5715000"/>
              <a:gd name="connsiteY6" fmla="*/ 0 h 445996"/>
              <a:gd name="connsiteX7" fmla="*/ 3143250 w 5715000"/>
              <a:gd name="connsiteY7" fmla="*/ 0 h 445996"/>
              <a:gd name="connsiteX8" fmla="*/ 3771900 w 5715000"/>
              <a:gd name="connsiteY8" fmla="*/ 0 h 445996"/>
              <a:gd name="connsiteX9" fmla="*/ 4400550 w 5715000"/>
              <a:gd name="connsiteY9" fmla="*/ 0 h 445996"/>
              <a:gd name="connsiteX10" fmla="*/ 5086350 w 5715000"/>
              <a:gd name="connsiteY10" fmla="*/ 0 h 445996"/>
              <a:gd name="connsiteX11" fmla="*/ 5715000 w 5715000"/>
              <a:gd name="connsiteY11" fmla="*/ 0 h 445996"/>
              <a:gd name="connsiteX12" fmla="*/ 5715000 w 5715000"/>
              <a:gd name="connsiteY12" fmla="*/ 445996 h 445996"/>
              <a:gd name="connsiteX13" fmla="*/ 5257800 w 5715000"/>
              <a:gd name="connsiteY13" fmla="*/ 445996 h 445996"/>
              <a:gd name="connsiteX14" fmla="*/ 4686300 w 5715000"/>
              <a:gd name="connsiteY14" fmla="*/ 445996 h 445996"/>
              <a:gd name="connsiteX15" fmla="*/ 4171950 w 5715000"/>
              <a:gd name="connsiteY15" fmla="*/ 445996 h 445996"/>
              <a:gd name="connsiteX16" fmla="*/ 3657600 w 5715000"/>
              <a:gd name="connsiteY16" fmla="*/ 445996 h 445996"/>
              <a:gd name="connsiteX17" fmla="*/ 3086100 w 5715000"/>
              <a:gd name="connsiteY17" fmla="*/ 445996 h 445996"/>
              <a:gd name="connsiteX18" fmla="*/ 2571750 w 5715000"/>
              <a:gd name="connsiteY18" fmla="*/ 445996 h 445996"/>
              <a:gd name="connsiteX19" fmla="*/ 2057400 w 5715000"/>
              <a:gd name="connsiteY19" fmla="*/ 445996 h 445996"/>
              <a:gd name="connsiteX20" fmla="*/ 1543050 w 5715000"/>
              <a:gd name="connsiteY20" fmla="*/ 445996 h 445996"/>
              <a:gd name="connsiteX21" fmla="*/ 1085850 w 5715000"/>
              <a:gd name="connsiteY21" fmla="*/ 445996 h 445996"/>
              <a:gd name="connsiteX22" fmla="*/ 514350 w 5715000"/>
              <a:gd name="connsiteY22" fmla="*/ 445996 h 445996"/>
              <a:gd name="connsiteX23" fmla="*/ 0 w 5715000"/>
              <a:gd name="connsiteY23" fmla="*/ 445996 h 445996"/>
              <a:gd name="connsiteX24" fmla="*/ 0 w 5715000"/>
              <a:gd name="connsiteY24" fmla="*/ 0 h 445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15000" h="445996" extrusionOk="0">
                <a:moveTo>
                  <a:pt x="0" y="0"/>
                </a:moveTo>
                <a:cubicBezTo>
                  <a:pt x="154265" y="-31845"/>
                  <a:pt x="241091" y="12768"/>
                  <a:pt x="457200" y="0"/>
                </a:cubicBezTo>
                <a:cubicBezTo>
                  <a:pt x="673309" y="-12768"/>
                  <a:pt x="746380" y="17588"/>
                  <a:pt x="971550" y="0"/>
                </a:cubicBezTo>
                <a:cubicBezTo>
                  <a:pt x="1196720" y="-17588"/>
                  <a:pt x="1268798" y="15994"/>
                  <a:pt x="1371600" y="0"/>
                </a:cubicBezTo>
                <a:cubicBezTo>
                  <a:pt x="1474402" y="-15994"/>
                  <a:pt x="1690333" y="16140"/>
                  <a:pt x="1828800" y="0"/>
                </a:cubicBezTo>
                <a:cubicBezTo>
                  <a:pt x="1967267" y="-16140"/>
                  <a:pt x="2145466" y="22813"/>
                  <a:pt x="2343150" y="0"/>
                </a:cubicBezTo>
                <a:cubicBezTo>
                  <a:pt x="2540834" y="-22813"/>
                  <a:pt x="2617655" y="10367"/>
                  <a:pt x="2743200" y="0"/>
                </a:cubicBezTo>
                <a:cubicBezTo>
                  <a:pt x="2868745" y="-10367"/>
                  <a:pt x="3030148" y="38184"/>
                  <a:pt x="3143250" y="0"/>
                </a:cubicBezTo>
                <a:cubicBezTo>
                  <a:pt x="3256352" y="-38184"/>
                  <a:pt x="3562352" y="12669"/>
                  <a:pt x="3771900" y="0"/>
                </a:cubicBezTo>
                <a:cubicBezTo>
                  <a:pt x="3981448" y="-12669"/>
                  <a:pt x="4262323" y="2071"/>
                  <a:pt x="4400550" y="0"/>
                </a:cubicBezTo>
                <a:cubicBezTo>
                  <a:pt x="4538777" y="-2071"/>
                  <a:pt x="4899218" y="61770"/>
                  <a:pt x="5086350" y="0"/>
                </a:cubicBezTo>
                <a:cubicBezTo>
                  <a:pt x="5273482" y="-61770"/>
                  <a:pt x="5416509" y="64705"/>
                  <a:pt x="5715000" y="0"/>
                </a:cubicBezTo>
                <a:cubicBezTo>
                  <a:pt x="5728147" y="170422"/>
                  <a:pt x="5677771" y="255204"/>
                  <a:pt x="5715000" y="445996"/>
                </a:cubicBezTo>
                <a:cubicBezTo>
                  <a:pt x="5569549" y="466781"/>
                  <a:pt x="5462086" y="399588"/>
                  <a:pt x="5257800" y="445996"/>
                </a:cubicBezTo>
                <a:cubicBezTo>
                  <a:pt x="5053514" y="492404"/>
                  <a:pt x="4869182" y="426777"/>
                  <a:pt x="4686300" y="445996"/>
                </a:cubicBezTo>
                <a:cubicBezTo>
                  <a:pt x="4503418" y="465215"/>
                  <a:pt x="4380648" y="401477"/>
                  <a:pt x="4171950" y="445996"/>
                </a:cubicBezTo>
                <a:cubicBezTo>
                  <a:pt x="3963252" y="490515"/>
                  <a:pt x="3903226" y="423258"/>
                  <a:pt x="3657600" y="445996"/>
                </a:cubicBezTo>
                <a:cubicBezTo>
                  <a:pt x="3411974" y="468734"/>
                  <a:pt x="3220374" y="396400"/>
                  <a:pt x="3086100" y="445996"/>
                </a:cubicBezTo>
                <a:cubicBezTo>
                  <a:pt x="2951826" y="495592"/>
                  <a:pt x="2823888" y="401474"/>
                  <a:pt x="2571750" y="445996"/>
                </a:cubicBezTo>
                <a:cubicBezTo>
                  <a:pt x="2319612" y="490518"/>
                  <a:pt x="2262842" y="391871"/>
                  <a:pt x="2057400" y="445996"/>
                </a:cubicBezTo>
                <a:cubicBezTo>
                  <a:pt x="1851958" y="500121"/>
                  <a:pt x="1753635" y="393388"/>
                  <a:pt x="1543050" y="445996"/>
                </a:cubicBezTo>
                <a:cubicBezTo>
                  <a:pt x="1332465" y="498604"/>
                  <a:pt x="1178657" y="445064"/>
                  <a:pt x="1085850" y="445996"/>
                </a:cubicBezTo>
                <a:cubicBezTo>
                  <a:pt x="993043" y="446928"/>
                  <a:pt x="794438" y="405809"/>
                  <a:pt x="514350" y="445996"/>
                </a:cubicBezTo>
                <a:cubicBezTo>
                  <a:pt x="234262" y="486183"/>
                  <a:pt x="209553" y="434710"/>
                  <a:pt x="0" y="445996"/>
                </a:cubicBezTo>
                <a:cubicBezTo>
                  <a:pt x="-33074" y="351685"/>
                  <a:pt x="43539" y="135171"/>
                  <a:pt x="0" y="0"/>
                </a:cubicBezTo>
                <a:close/>
              </a:path>
            </a:pathLst>
          </a:custGeom>
          <a:noFill/>
          <a:ln w="38100">
            <a:solidFill>
              <a:srgbClr val="FF0000"/>
            </a:solidFill>
            <a:extLst>
              <a:ext uri="{C807C97D-BFC1-408E-A445-0C87EB9F89A2}">
                <ask:lineSketchStyleProps xmlns:ask="http://schemas.microsoft.com/office/drawing/2018/sketchyshapes" sd="4185676659">
                  <a:prstGeom prst="rect">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4237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arn(inVertic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80" y="1173926"/>
            <a:ext cx="7620000" cy="762000"/>
          </a:xfrm>
        </p:spPr>
        <p:txBody>
          <a:bodyPr>
            <a:normAutofit/>
          </a:bodyPr>
          <a:lstStyle/>
          <a:p>
            <a:r>
              <a:rPr lang="en-US" sz="2400" b="1">
                <a:solidFill>
                  <a:srgbClr val="002060"/>
                </a:solidFill>
                <a:latin typeface="Cambria" panose="02040503050406030204" pitchFamily="18" charset="0"/>
              </a:rPr>
              <a:t>Kiến nghị</a:t>
            </a:r>
            <a:endParaRPr lang="en-US" sz="2400" b="1" dirty="0">
              <a:solidFill>
                <a:srgbClr val="002060"/>
              </a:solidFill>
              <a:latin typeface="Cambria" panose="02040503050406030204" pitchFamily="18" charset="0"/>
            </a:endParaRPr>
          </a:p>
        </p:txBody>
      </p:sp>
      <p:sp>
        <p:nvSpPr>
          <p:cNvPr id="5" name="Slide Number Placeholder 4"/>
          <p:cNvSpPr>
            <a:spLocks noGrp="1"/>
          </p:cNvSpPr>
          <p:nvPr>
            <p:ph type="sldNum" sz="quarter" idx="12"/>
          </p:nvPr>
        </p:nvSpPr>
        <p:spPr/>
        <p:txBody>
          <a:bodyPr/>
          <a:lstStyle/>
          <a:p>
            <a:fld id="{2D3EFBBB-9496-4689-A798-1FE0B5178481}" type="slidenum">
              <a:rPr lang="en-US" altLang="en-US" smtClean="0"/>
              <a:pPr/>
              <a:t>26</a:t>
            </a:fld>
            <a:endParaRPr lang="en-US" altLang="en-US"/>
          </a:p>
        </p:txBody>
      </p:sp>
      <p:sp>
        <p:nvSpPr>
          <p:cNvPr id="3" name="Content Placeholder 2">
            <a:extLst>
              <a:ext uri="{FF2B5EF4-FFF2-40B4-BE49-F238E27FC236}">
                <a16:creationId xmlns:a16="http://schemas.microsoft.com/office/drawing/2014/main" id="{645F7A21-DB69-2038-3B71-AFC800A1C052}"/>
              </a:ext>
            </a:extLst>
          </p:cNvPr>
          <p:cNvSpPr txBox="1">
            <a:spLocks/>
          </p:cNvSpPr>
          <p:nvPr/>
        </p:nvSpPr>
        <p:spPr bwMode="auto">
          <a:xfrm>
            <a:off x="3507689" y="1927690"/>
            <a:ext cx="82296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marL="342900" indent="-342900" algn="l" rtl="0" eaLnBrk="1" fontAlgn="base" hangingPunct="1">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en-US" sz="2400">
                <a:latin typeface="Cambria" panose="02040503050406030204" pitchFamily="18" charset="0"/>
                <a:ea typeface="Cambria" panose="02040503050406030204" pitchFamily="18" charset="0"/>
                <a:cs typeface="Arial" panose="020B0604020202020204" pitchFamily="34" charset="0"/>
              </a:rPr>
              <a:t>Tỷ lệ khách hàng rời bỏ công ty đang ở mức khá cao </a:t>
            </a:r>
            <a:r>
              <a:rPr lang="en-US" sz="2400" b="1">
                <a:solidFill>
                  <a:srgbClr val="FF0000"/>
                </a:solidFill>
                <a:latin typeface="Cambria" panose="02040503050406030204" pitchFamily="18" charset="0"/>
                <a:ea typeface="Cambria" panose="02040503050406030204" pitchFamily="18" charset="0"/>
                <a:cs typeface="Arial" panose="020B0604020202020204" pitchFamily="34" charset="0"/>
              </a:rPr>
              <a:t>(26.58%) </a:t>
            </a:r>
            <a:r>
              <a:rPr lang="en-US" sz="2400">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 Cần đẩy mạnh các chiến lược để giữ chân khách hàng.</a:t>
            </a:r>
          </a:p>
        </p:txBody>
      </p:sp>
      <p:pic>
        <p:nvPicPr>
          <p:cNvPr id="16388" name="Picture 4" descr="Insight là gì? Ưu thế của Customer Insight mà bạn nên biết">
            <a:extLst>
              <a:ext uri="{FF2B5EF4-FFF2-40B4-BE49-F238E27FC236}">
                <a16:creationId xmlns:a16="http://schemas.microsoft.com/office/drawing/2014/main" id="{1524B70E-40A6-893D-A686-84F06AA1946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000" t="10830" r="13333" b="5373"/>
          <a:stretch/>
        </p:blipFill>
        <p:spPr bwMode="auto">
          <a:xfrm>
            <a:off x="669470" y="1847749"/>
            <a:ext cx="2188029" cy="146161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B029377-7846-FF85-ECCC-427BAD0CE97F}"/>
              </a:ext>
            </a:extLst>
          </p:cNvPr>
          <p:cNvSpPr txBox="1"/>
          <p:nvPr/>
        </p:nvSpPr>
        <p:spPr>
          <a:xfrm>
            <a:off x="228600" y="3491924"/>
            <a:ext cx="11734800" cy="3046988"/>
          </a:xfrm>
          <a:prstGeom prst="rect">
            <a:avLst/>
          </a:prstGeom>
          <a:noFill/>
        </p:spPr>
        <p:txBody>
          <a:bodyPr wrap="square">
            <a:spAutoFit/>
          </a:bodyPr>
          <a:lstStyle/>
          <a:p>
            <a:pPr algn="just"/>
            <a:r>
              <a:rPr lang="en-US" sz="2400">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Một số kiến nghị nên xem xét khi đưa ra các chính sách, cải thiện dịch vụ hiện có để giữ chân khách hàng.</a:t>
            </a:r>
          </a:p>
          <a:p>
            <a:pPr marL="858838" indent="-395288" algn="just" defTabSz="1195388"/>
            <a:r>
              <a:rPr lang="en-US" sz="2400">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	</a:t>
            </a:r>
            <a:r>
              <a:rPr lang="en-US" sz="2400" i="1">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1. Xem xét các dịch vụ, chính sách với nhóm khách hàng là người già? </a:t>
            </a:r>
            <a:r>
              <a:rPr lang="en-US" sz="2400" b="1" i="1">
                <a:solidFill>
                  <a:srgbClr val="FF0000"/>
                </a:solidFill>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(41.68%)</a:t>
            </a:r>
          </a:p>
          <a:p>
            <a:pPr marL="858838" indent="-395288" algn="just" defTabSz="1195388"/>
            <a:r>
              <a:rPr lang="en-US" sz="2400" i="1">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	2. Kiểm tra lại dịch vụ Internet cáp quang đang cung cấp? </a:t>
            </a:r>
            <a:r>
              <a:rPr lang="en-US" sz="2400" b="1" i="1">
                <a:solidFill>
                  <a:srgbClr val="FF0000"/>
                </a:solidFill>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(41.89%)</a:t>
            </a:r>
          </a:p>
          <a:p>
            <a:pPr marL="858838" indent="-395288" algn="just" defTabSz="1195388"/>
            <a:r>
              <a:rPr lang="en-US" sz="2400" i="1">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	3. Có các chính sách phù hợp với khách hàng có hợp đồng month-to-month, marketing, khuyến mại để chuyển sang hợp đồng lâu dài hơn. </a:t>
            </a:r>
            <a:r>
              <a:rPr lang="en-US" sz="2400" b="1" i="1">
                <a:solidFill>
                  <a:srgbClr val="FF0000"/>
                </a:solidFill>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(42.71%)</a:t>
            </a:r>
          </a:p>
          <a:p>
            <a:pPr marL="858838" indent="-395288" algn="just" defTabSz="1195388"/>
            <a:r>
              <a:rPr lang="en-US" sz="2400" i="1">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	4. Rà soát, cải thiện lại phương thức thanh toán “Electronic Check” xem có đang gây khó khăn, bất tiện gì cho khách hàng? </a:t>
            </a:r>
            <a:r>
              <a:rPr lang="en-US" sz="2400" b="1" i="1">
                <a:solidFill>
                  <a:srgbClr val="FF0000"/>
                </a:solidFill>
                <a:latin typeface="Cambria" panose="02040503050406030204" pitchFamily="18" charset="0"/>
                <a:ea typeface="Cambria" panose="02040503050406030204" pitchFamily="18" charset="0"/>
                <a:cs typeface="Arial" panose="020B0604020202020204" pitchFamily="34" charset="0"/>
                <a:sym typeface="Wingdings" panose="05000000000000000000" pitchFamily="2" charset="2"/>
              </a:rPr>
              <a:t>(45.29%)</a:t>
            </a:r>
            <a:endParaRPr lang="en-US" sz="2400" b="1" i="1">
              <a:solidFill>
                <a:srgbClr val="FF0000"/>
              </a:solidFill>
              <a:latin typeface="Cambria" panose="02040503050406030204" pitchFamily="18" charset="0"/>
              <a:ea typeface="Cambria" panose="02040503050406030204" pitchFamily="18" charset="0"/>
              <a:cs typeface="Arial" panose="020B0604020202020204" pitchFamily="34" charset="0"/>
            </a:endParaRPr>
          </a:p>
        </p:txBody>
      </p:sp>
    </p:spTree>
    <p:extLst>
      <p:ext uri="{BB962C8B-B14F-4D97-AF65-F5344CB8AC3E}">
        <p14:creationId xmlns:p14="http://schemas.microsoft.com/office/powerpoint/2010/main" val="32478863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CB60D83-D743-4F09-B22B-EA8D232B924B}"/>
              </a:ext>
            </a:extLst>
          </p:cNvPr>
          <p:cNvSpPr txBox="1"/>
          <p:nvPr/>
        </p:nvSpPr>
        <p:spPr>
          <a:xfrm>
            <a:off x="473033" y="1531030"/>
            <a:ext cx="11566567" cy="4913461"/>
          </a:xfrm>
          <a:prstGeom prst="rect">
            <a:avLst/>
          </a:prstGeom>
          <a:noFill/>
        </p:spPr>
        <p:txBody>
          <a:bodyPr wrap="square">
            <a:spAutoFit/>
          </a:bodyPr>
          <a:lstStyle/>
          <a:p>
            <a:pPr marL="342900" indent="-342900" algn="just">
              <a:lnSpc>
                <a:spcPct val="130000"/>
              </a:lnSpc>
              <a:spcBef>
                <a:spcPts val="600"/>
              </a:spcBef>
              <a:spcAft>
                <a:spcPts val="600"/>
              </a:spcAft>
              <a:buFont typeface="Wingdings" pitchFamily="2" charset="2"/>
              <a:buChar char="§"/>
            </a:pPr>
            <a:r>
              <a:rPr lang="en-VN" sz="2000">
                <a:solidFill>
                  <a:srgbClr val="000000"/>
                </a:solidFill>
                <a:effectLst/>
                <a:latin typeface="Cambria" panose="02040503050406030204" pitchFamily="18" charset="0"/>
                <a:ea typeface="Times New Roman" panose="02020603050405020304" pitchFamily="18" charset="0"/>
              </a:rPr>
              <a:t>Chuyển đổi số là xu hướng tất yếu và là yêu cầu khách quan của sự phát triển; Trong chuyển đổi số, dữ liệu và khai thác dữ liệu đóng vai trò trụ cột quan trọng, góp phần thúc đẩy chuyển đổi số thành công.</a:t>
            </a:r>
          </a:p>
          <a:p>
            <a:pPr marL="342900" indent="-342900" algn="just">
              <a:lnSpc>
                <a:spcPct val="130000"/>
              </a:lnSpc>
              <a:spcBef>
                <a:spcPts val="600"/>
              </a:spcBef>
              <a:spcAft>
                <a:spcPts val="600"/>
              </a:spcAft>
              <a:buFont typeface="Wingdings" pitchFamily="2" charset="2"/>
              <a:buChar char="§"/>
            </a:pPr>
            <a:r>
              <a:rPr lang="en-VN" sz="2000">
                <a:solidFill>
                  <a:srgbClr val="000000"/>
                </a:solidFill>
                <a:effectLst/>
                <a:latin typeface="Cambria" panose="02040503050406030204" pitchFamily="18" charset="0"/>
                <a:ea typeface="Times New Roman" panose="02020603050405020304" pitchFamily="18" charset="0"/>
              </a:rPr>
              <a:t>Bài báo đã chỉ ra tầm quan trọng của phân tích dữ liệu, quy trình thực hiện, các loại hình phân tích và công cụ nền tảng để thực hiện phân tích dữ liệu. </a:t>
            </a:r>
          </a:p>
          <a:p>
            <a:pPr marL="342900" indent="-342900" algn="just">
              <a:lnSpc>
                <a:spcPct val="130000"/>
              </a:lnSpc>
              <a:spcBef>
                <a:spcPts val="600"/>
              </a:spcBef>
              <a:spcAft>
                <a:spcPts val="600"/>
              </a:spcAft>
              <a:buFont typeface="Wingdings" pitchFamily="2" charset="2"/>
              <a:buChar char="§"/>
            </a:pPr>
            <a:r>
              <a:rPr lang="en-VN" sz="2000">
                <a:solidFill>
                  <a:srgbClr val="000000"/>
                </a:solidFill>
                <a:effectLst/>
                <a:latin typeface="Cambria" panose="02040503050406030204" pitchFamily="18" charset="0"/>
                <a:ea typeface="Times New Roman" panose="02020603050405020304" pitchFamily="18" charset="0"/>
              </a:rPr>
              <a:t>Áp dụng các nội dung đó vào bài toán phân tích tập dữ liệu khách hàng của một doanh nghiệp viễn thông để xác định các yếu tố ảnh hưởng tới việc rời bỏ của khách hàng, đề xuất – kiến nghị các giải pháp để doanh nghiệp xem xét giúp giảm tỷ lệ khách hàng rời bỏ</a:t>
            </a:r>
          </a:p>
          <a:p>
            <a:pPr marL="342900" indent="-342900" algn="just">
              <a:lnSpc>
                <a:spcPct val="130000"/>
              </a:lnSpc>
              <a:spcBef>
                <a:spcPts val="600"/>
              </a:spcBef>
              <a:spcAft>
                <a:spcPts val="600"/>
              </a:spcAft>
              <a:buFont typeface="Wingdings" pitchFamily="2" charset="2"/>
              <a:buChar char="§"/>
            </a:pPr>
            <a:r>
              <a:rPr lang="en-VN" sz="2000">
                <a:solidFill>
                  <a:srgbClr val="000000"/>
                </a:solidFill>
                <a:effectLst/>
                <a:latin typeface="Cambria" panose="02040503050406030204" pitchFamily="18" charset="0"/>
                <a:ea typeface="Times New Roman" panose="02020603050405020304" pitchFamily="18" charset="0"/>
              </a:rPr>
              <a:t>Tuy nhiên, các phân tích hiện tại mới chỉ thực hiện theo từng thuộc tính riêng lẻ, mà chưa kết hợp phân tích nhiều thuộc tính cùng nhau, do đó có thể sẽ bỏ qua mối tương quan giữa các thuộc tính. Hơn nữa, để đánh giá một cách toàn diện các nhân tố ảnh hưởng, cần có thêm các dữ liệu khác như hành vi, thói quen của khách hàng và các phản hồi, đánh giá của khách hàng về sản phẩm, dịch vụ…</a:t>
            </a:r>
            <a:endParaRPr lang="en-VN" sz="2000">
              <a:effectLst/>
              <a:latin typeface="Cambria" panose="02040503050406030204" pitchFamily="18" charset="0"/>
              <a:ea typeface="Times New Roman" panose="02020603050405020304" pitchFamily="18" charset="0"/>
            </a:endParaRPr>
          </a:p>
        </p:txBody>
      </p:sp>
      <p:sp>
        <p:nvSpPr>
          <p:cNvPr id="2" name="Title 1">
            <a:extLst>
              <a:ext uri="{FF2B5EF4-FFF2-40B4-BE49-F238E27FC236}">
                <a16:creationId xmlns:a16="http://schemas.microsoft.com/office/drawing/2014/main" id="{1E86059A-67A2-6BA4-573F-6DA1E7DC2615}"/>
              </a:ext>
            </a:extLst>
          </p:cNvPr>
          <p:cNvSpPr txBox="1">
            <a:spLocks/>
          </p:cNvSpPr>
          <p:nvPr/>
        </p:nvSpPr>
        <p:spPr>
          <a:xfrm>
            <a:off x="19280" y="1173926"/>
            <a:ext cx="7620000" cy="76200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a:solidFill>
                  <a:srgbClr val="002060"/>
                </a:solidFill>
                <a:latin typeface="Cambria" panose="02040503050406030204" pitchFamily="18" charset="0"/>
              </a:rPr>
              <a:t>Kết luận:</a:t>
            </a:r>
            <a:endParaRPr lang="en-US" sz="2400" b="1" dirty="0">
              <a:solidFill>
                <a:srgbClr val="002060"/>
              </a:solidFill>
              <a:latin typeface="Cambria" panose="02040503050406030204" pitchFamily="18" charset="0"/>
            </a:endParaRPr>
          </a:p>
        </p:txBody>
      </p:sp>
    </p:spTree>
    <p:extLst>
      <p:ext uri="{BB962C8B-B14F-4D97-AF65-F5344CB8AC3E}">
        <p14:creationId xmlns:p14="http://schemas.microsoft.com/office/powerpoint/2010/main" val="42651239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B0B1464-9C67-B6FD-DEB6-F79C1CB97019}"/>
              </a:ext>
            </a:extLst>
          </p:cNvPr>
          <p:cNvSpPr txBox="1"/>
          <p:nvPr/>
        </p:nvSpPr>
        <p:spPr>
          <a:xfrm>
            <a:off x="223652" y="2181283"/>
            <a:ext cx="11744696" cy="3477875"/>
          </a:xfrm>
          <a:prstGeom prst="rect">
            <a:avLst/>
          </a:prstGeom>
          <a:noFill/>
        </p:spPr>
        <p:txBody>
          <a:bodyPr wrap="square">
            <a:spAutoFit/>
          </a:bodyPr>
          <a:lstStyle/>
          <a:p>
            <a:pPr marL="342900" indent="-342900" algn="just">
              <a:buFont typeface="+mj-lt"/>
              <a:buAutoNum type="arabicPeriod"/>
            </a:pPr>
            <a:r>
              <a:rPr lang="en-VN" sz="2200">
                <a:solidFill>
                  <a:srgbClr val="000000"/>
                </a:solidFill>
                <a:effectLst/>
                <a:latin typeface="Times New Roman" panose="02020603050405020304" pitchFamily="18" charset="0"/>
                <a:ea typeface="Times New Roman" panose="02020603050405020304" pitchFamily="18" charset="0"/>
              </a:rPr>
              <a:t>Ozer Celik, Usame o. Osmanoglu, 2019, Journal of Multidisciplinary Developments; </a:t>
            </a:r>
            <a:r>
              <a:rPr lang="en-VN" sz="2200" i="1">
                <a:solidFill>
                  <a:srgbClr val="000000"/>
                </a:solidFill>
                <a:effectLst/>
                <a:latin typeface="Times New Roman" panose="02020603050405020304" pitchFamily="18" charset="0"/>
                <a:ea typeface="Times New Roman" panose="02020603050405020304" pitchFamily="18" charset="0"/>
              </a:rPr>
              <a:t>Comparing to Techniques Used in Customer Churn Analysis</a:t>
            </a:r>
            <a:r>
              <a:rPr lang="en-VN" sz="2200">
                <a:solidFill>
                  <a:srgbClr val="000000"/>
                </a:solidFill>
                <a:effectLst/>
                <a:latin typeface="Times New Roman" panose="02020603050405020304" pitchFamily="18" charset="0"/>
                <a:ea typeface="Times New Roman" panose="02020603050405020304" pitchFamily="18" charset="0"/>
              </a:rPr>
              <a:t>, 4(1), 30-38</a:t>
            </a:r>
            <a:endParaRPr lang="en-VN" sz="2200">
              <a:effectLst/>
              <a:latin typeface="Times New Roman" panose="02020603050405020304" pitchFamily="18" charset="0"/>
              <a:ea typeface="Times New Roman" panose="02020603050405020304" pitchFamily="18" charset="0"/>
            </a:endParaRPr>
          </a:p>
          <a:p>
            <a:pPr marL="342900" indent="-342900" algn="just">
              <a:buFont typeface="+mj-lt"/>
              <a:buAutoNum type="arabicPeriod"/>
            </a:pPr>
            <a:r>
              <a:rPr lang="en-VN" sz="2200">
                <a:solidFill>
                  <a:srgbClr val="000000"/>
                </a:solidFill>
                <a:effectLst/>
                <a:latin typeface="Times New Roman" panose="02020603050405020304" pitchFamily="18" charset="0"/>
                <a:ea typeface="Times New Roman" panose="02020603050405020304" pitchFamily="18" charset="0"/>
              </a:rPr>
              <a:t>Amal M.Almama, Mehmet Sabih Aksoy, Rasheed Alzahran; 2014; Journal of Enghineering Research and Applications; </a:t>
            </a:r>
            <a:r>
              <a:rPr lang="en-VN" sz="2200" i="1">
                <a:solidFill>
                  <a:srgbClr val="000000"/>
                </a:solidFill>
                <a:effectLst/>
                <a:latin typeface="Times New Roman" panose="02020603050405020304" pitchFamily="18" charset="0"/>
                <a:ea typeface="Times New Roman" panose="02020603050405020304" pitchFamily="18" charset="0"/>
              </a:rPr>
              <a:t>A surrvey on data mining techniques in customer churn analysis for telecom industry;</a:t>
            </a:r>
            <a:r>
              <a:rPr lang="en-VN" sz="2200">
                <a:solidFill>
                  <a:srgbClr val="000000"/>
                </a:solidFill>
                <a:effectLst/>
                <a:latin typeface="Times New Roman" panose="02020603050405020304" pitchFamily="18" charset="0"/>
                <a:ea typeface="Times New Roman" panose="02020603050405020304" pitchFamily="18" charset="0"/>
              </a:rPr>
              <a:t> Vol 4, Issue 5, pp.165-171.</a:t>
            </a:r>
            <a:endParaRPr lang="en-VN" sz="2200">
              <a:effectLst/>
              <a:latin typeface="Times New Roman" panose="02020603050405020304" pitchFamily="18" charset="0"/>
              <a:ea typeface="Times New Roman" panose="02020603050405020304" pitchFamily="18" charset="0"/>
            </a:endParaRPr>
          </a:p>
          <a:p>
            <a:pPr marL="342900" indent="-342900" algn="just">
              <a:buFont typeface="+mj-lt"/>
              <a:buAutoNum type="arabicPeriod"/>
              <a:tabLst>
                <a:tab pos="826770" algn="l"/>
              </a:tabLst>
            </a:pPr>
            <a:r>
              <a:rPr lang="en-VN" sz="2200">
                <a:solidFill>
                  <a:srgbClr val="000000"/>
                </a:solidFill>
                <a:effectLst/>
                <a:latin typeface="Times New Roman" panose="02020603050405020304" pitchFamily="18" charset="0"/>
                <a:ea typeface="Times New Roman" panose="02020603050405020304" pitchFamily="18" charset="0"/>
              </a:rPr>
              <a:t>Kiran Dahiya, Surbhi Bhatia; 2015; IEEE; </a:t>
            </a:r>
            <a:r>
              <a:rPr lang="en-VN" sz="2200" i="1">
                <a:solidFill>
                  <a:srgbClr val="000000"/>
                </a:solidFill>
                <a:effectLst/>
                <a:latin typeface="Times New Roman" panose="02020603050405020304" pitchFamily="18" charset="0"/>
                <a:ea typeface="Times New Roman" panose="02020603050405020304" pitchFamily="18" charset="0"/>
              </a:rPr>
              <a:t>Customer churn analysis in telecom industry</a:t>
            </a:r>
            <a:endParaRPr lang="en-VN" sz="2200">
              <a:effectLst/>
              <a:latin typeface="Times New Roman" panose="02020603050405020304" pitchFamily="18" charset="0"/>
              <a:ea typeface="Times New Roman" panose="02020603050405020304" pitchFamily="18" charset="0"/>
            </a:endParaRPr>
          </a:p>
          <a:p>
            <a:pPr marL="342900" indent="-342900" algn="just">
              <a:buFont typeface="+mj-lt"/>
              <a:buAutoNum type="arabicPeriod"/>
              <a:tabLst>
                <a:tab pos="826770" algn="l"/>
              </a:tabLst>
            </a:pPr>
            <a:r>
              <a:rPr lang="en-VN" sz="2200">
                <a:solidFill>
                  <a:srgbClr val="000000"/>
                </a:solidFill>
                <a:effectLst/>
                <a:latin typeface="Times New Roman" panose="02020603050405020304" pitchFamily="18" charset="0"/>
                <a:ea typeface="Times New Roman" panose="02020603050405020304" pitchFamily="18" charset="0"/>
              </a:rPr>
              <a:t>Bộ thông tin và truyền thông, Nhà xuất bản thông tin và truyền thông, 2022. </a:t>
            </a:r>
            <a:r>
              <a:rPr lang="en-VN" sz="2200" i="1">
                <a:solidFill>
                  <a:srgbClr val="000000"/>
                </a:solidFill>
                <a:effectLst/>
                <a:latin typeface="Times New Roman" panose="02020603050405020304" pitchFamily="18" charset="0"/>
                <a:ea typeface="Times New Roman" panose="02020603050405020304" pitchFamily="18" charset="0"/>
              </a:rPr>
              <a:t>Cẩm nang chuyển đổi số</a:t>
            </a:r>
            <a:endParaRPr lang="en-VN" sz="2200">
              <a:effectLst/>
              <a:latin typeface="Times New Roman" panose="02020603050405020304" pitchFamily="18" charset="0"/>
              <a:ea typeface="Times New Roman" panose="02020603050405020304" pitchFamily="18" charset="0"/>
            </a:endParaRPr>
          </a:p>
          <a:p>
            <a:pPr marL="342900" indent="-342900" algn="just">
              <a:buFont typeface="+mj-lt"/>
              <a:buAutoNum type="arabicPeriod"/>
              <a:tabLst>
                <a:tab pos="826770" algn="l"/>
              </a:tabLst>
            </a:pPr>
            <a:r>
              <a:rPr lang="en-VN" sz="2200">
                <a:solidFill>
                  <a:srgbClr val="000000"/>
                </a:solidFill>
                <a:effectLst/>
                <a:latin typeface="Times New Roman" panose="02020603050405020304" pitchFamily="18" charset="0"/>
                <a:ea typeface="Times New Roman" panose="02020603050405020304" pitchFamily="18" charset="0"/>
              </a:rPr>
              <a:t>Bingquan Huang, Mohand Tahar Kechadi, Brian Buckley; 2012; Expert Systems with Applications; </a:t>
            </a:r>
            <a:r>
              <a:rPr lang="en-VN" sz="2200" i="1">
                <a:solidFill>
                  <a:srgbClr val="000000"/>
                </a:solidFill>
                <a:effectLst/>
                <a:latin typeface="Times New Roman" panose="02020603050405020304" pitchFamily="18" charset="0"/>
                <a:ea typeface="Times New Roman" panose="02020603050405020304" pitchFamily="18" charset="0"/>
              </a:rPr>
              <a:t>Customer churn prediction in telecommunications</a:t>
            </a:r>
            <a:r>
              <a:rPr lang="en-VN" sz="2200">
                <a:solidFill>
                  <a:srgbClr val="000000"/>
                </a:solidFill>
                <a:effectLst/>
                <a:latin typeface="Times New Roman" panose="02020603050405020304" pitchFamily="18" charset="0"/>
                <a:ea typeface="Times New Roman" panose="02020603050405020304" pitchFamily="18" charset="0"/>
              </a:rPr>
              <a:t>, pages 1414-1425</a:t>
            </a:r>
            <a:endParaRPr lang="en-VN" sz="2200">
              <a:effectLst/>
              <a:latin typeface="Times New Roman" panose="02020603050405020304" pitchFamily="18" charset="0"/>
              <a:ea typeface="Times New Roman" panose="02020603050405020304" pitchFamily="18" charset="0"/>
            </a:endParaRPr>
          </a:p>
        </p:txBody>
      </p:sp>
      <p:sp>
        <p:nvSpPr>
          <p:cNvPr id="3" name="TextBox 2">
            <a:extLst>
              <a:ext uri="{FF2B5EF4-FFF2-40B4-BE49-F238E27FC236}">
                <a16:creationId xmlns:a16="http://schemas.microsoft.com/office/drawing/2014/main" id="{88637152-ECE5-18B4-3A2F-D75936831D2F}"/>
              </a:ext>
            </a:extLst>
          </p:cNvPr>
          <p:cNvSpPr txBox="1"/>
          <p:nvPr/>
        </p:nvSpPr>
        <p:spPr>
          <a:xfrm>
            <a:off x="3399692" y="1567934"/>
            <a:ext cx="6096000" cy="461665"/>
          </a:xfrm>
          <a:prstGeom prst="rect">
            <a:avLst/>
          </a:prstGeom>
          <a:noFill/>
        </p:spPr>
        <p:txBody>
          <a:bodyPr wrap="square">
            <a:spAutoFit/>
          </a:bodyPr>
          <a:lstStyle/>
          <a:p>
            <a:pPr algn="ctr"/>
            <a:r>
              <a:rPr lang="en-US" sz="24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TÀI LIỆU THAM KHẢO</a:t>
            </a:r>
            <a:endParaRPr lang="en-VN" sz="2400"/>
          </a:p>
        </p:txBody>
      </p:sp>
    </p:spTree>
    <p:extLst>
      <p:ext uri="{BB962C8B-B14F-4D97-AF65-F5344CB8AC3E}">
        <p14:creationId xmlns:p14="http://schemas.microsoft.com/office/powerpoint/2010/main" val="1441076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1278FFB-D20B-4BF4-88D8-7B38B3A187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0847" y="3630681"/>
            <a:ext cx="4081153" cy="2888101"/>
          </a:xfrm>
          <a:prstGeom prst="rect">
            <a:avLst/>
          </a:prstGeom>
        </p:spPr>
      </p:pic>
      <p:pic>
        <p:nvPicPr>
          <p:cNvPr id="1026" name="Picture 2" descr="Q&amp;A - STM – Sea Traffic Management">
            <a:extLst>
              <a:ext uri="{FF2B5EF4-FFF2-40B4-BE49-F238E27FC236}">
                <a16:creationId xmlns:a16="http://schemas.microsoft.com/office/drawing/2014/main" id="{D41AD652-CF6A-33C0-B5D3-9E7F3EC286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383" y="1380506"/>
            <a:ext cx="7589464" cy="4898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7747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6C706AD2-5EAB-4AC3-9CB9-6D1627109A78}"/>
              </a:ext>
            </a:extLst>
          </p:cNvPr>
          <p:cNvSpPr>
            <a:spLocks noGrp="1"/>
          </p:cNvSpPr>
          <p:nvPr>
            <p:ph type="sldNum" sz="quarter" idx="12"/>
          </p:nvPr>
        </p:nvSpPr>
        <p:spPr>
          <a:xfrm>
            <a:off x="9323120" y="6344475"/>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3</a:t>
            </a:fld>
            <a:endParaRPr lang="en-GB" sz="1400" b="1">
              <a:solidFill>
                <a:schemeClr val="tx1"/>
              </a:solidFill>
              <a:latin typeface="Cambria" panose="02040503050406030204" pitchFamily="18" charset="0"/>
              <a:ea typeface="Cambria" panose="02040503050406030204" pitchFamily="18" charset="0"/>
            </a:endParaRPr>
          </a:p>
        </p:txBody>
      </p:sp>
      <p:sp>
        <p:nvSpPr>
          <p:cNvPr id="8" name="Rectangle 7">
            <a:extLst>
              <a:ext uri="{FF2B5EF4-FFF2-40B4-BE49-F238E27FC236}">
                <a16:creationId xmlns:a16="http://schemas.microsoft.com/office/drawing/2014/main" id="{113AA1F7-16D8-ADAB-00B7-BDD85F27FDB2}"/>
              </a:ext>
            </a:extLst>
          </p:cNvPr>
          <p:cNvSpPr/>
          <p:nvPr/>
        </p:nvSpPr>
        <p:spPr>
          <a:xfrm>
            <a:off x="882049" y="1821232"/>
            <a:ext cx="10891678" cy="584775"/>
          </a:xfrm>
          <a:prstGeom prst="rect">
            <a:avLst/>
          </a:prstGeom>
          <a:solidFill>
            <a:srgbClr val="FFFF00"/>
          </a:solidFill>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1. Tầm quan trọng của dữ liệu và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B9400D62-93A6-67B0-B31F-215F59BFC4A0}"/>
              </a:ext>
            </a:extLst>
          </p:cNvPr>
          <p:cNvSpPr/>
          <p:nvPr/>
        </p:nvSpPr>
        <p:spPr>
          <a:xfrm>
            <a:off x="882049" y="2630580"/>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2</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Quy trình và công cụ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9B1E1245-CB82-BA52-C2E5-DE49988EDEEC}"/>
              </a:ext>
            </a:extLst>
          </p:cNvPr>
          <p:cNvSpPr/>
          <p:nvPr/>
        </p:nvSpPr>
        <p:spPr>
          <a:xfrm>
            <a:off x="882049" y="3439928"/>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3</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Mô tả tập dữ liệu và bài toán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2AFB929D-57D1-0B6F-F1FB-9CCC8820E0FA}"/>
              </a:ext>
            </a:extLst>
          </p:cNvPr>
          <p:cNvSpPr/>
          <p:nvPr/>
        </p:nvSpPr>
        <p:spPr>
          <a:xfrm>
            <a:off x="868414" y="4249276"/>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4</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Phân tích - Kết luận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EA0D11EB-EDD4-6419-CBED-514747A514AC}"/>
              </a:ext>
            </a:extLst>
          </p:cNvPr>
          <p:cNvSpPr/>
          <p:nvPr/>
        </p:nvSpPr>
        <p:spPr>
          <a:xfrm>
            <a:off x="868414" y="5058624"/>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5. Tài liệu tham khảo</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804034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D909F-1B2B-919A-91C3-9712A3434824}"/>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AF16C007-696C-AA23-31FD-7DC798A5E50B}"/>
              </a:ext>
            </a:extLst>
          </p:cNvPr>
          <p:cNvSpPr txBox="1"/>
          <p:nvPr/>
        </p:nvSpPr>
        <p:spPr>
          <a:xfrm>
            <a:off x="-1" y="1204922"/>
            <a:ext cx="10891678" cy="52322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90170" marR="263525" algn="just">
              <a:spcBef>
                <a:spcPts val="600"/>
              </a:spcBef>
              <a:spcAft>
                <a:spcPts val="0"/>
              </a:spcAft>
              <a:tabLst>
                <a:tab pos="5490845" algn="l"/>
              </a:tabLst>
            </a:pPr>
            <a:r>
              <a:rPr lang="en-US" sz="2800" b="1">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1. Tầm quan trọng của dữ liệu và phân tích dữ liệu</a:t>
            </a:r>
            <a:endParaRPr lang="en-GB" sz="280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3" name="Slide Number Placeholder 12">
            <a:extLst>
              <a:ext uri="{FF2B5EF4-FFF2-40B4-BE49-F238E27FC236}">
                <a16:creationId xmlns:a16="http://schemas.microsoft.com/office/drawing/2014/main" id="{62994C11-D4A6-980F-1B35-CC4CCDCDA7D8}"/>
              </a:ext>
            </a:extLst>
          </p:cNvPr>
          <p:cNvSpPr>
            <a:spLocks noGrp="1"/>
          </p:cNvSpPr>
          <p:nvPr>
            <p:ph type="sldNum" sz="quarter" idx="12"/>
          </p:nvPr>
        </p:nvSpPr>
        <p:spPr>
          <a:xfrm>
            <a:off x="9323120" y="6379210"/>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4</a:t>
            </a:fld>
            <a:endParaRPr lang="en-GB" sz="1400" b="1">
              <a:solidFill>
                <a:schemeClr val="tx1"/>
              </a:solidFill>
              <a:latin typeface="Cambria" panose="02040503050406030204" pitchFamily="18" charset="0"/>
              <a:ea typeface="Cambria" panose="02040503050406030204" pitchFamily="18" charset="0"/>
            </a:endParaRPr>
          </a:p>
        </p:txBody>
      </p:sp>
      <p:sp>
        <p:nvSpPr>
          <p:cNvPr id="6" name="Content Placeholder 2">
            <a:extLst>
              <a:ext uri="{FF2B5EF4-FFF2-40B4-BE49-F238E27FC236}">
                <a16:creationId xmlns:a16="http://schemas.microsoft.com/office/drawing/2014/main" id="{F31A8972-A1E3-6732-F39D-EC8935E97FB0}"/>
              </a:ext>
            </a:extLst>
          </p:cNvPr>
          <p:cNvSpPr>
            <a:spLocks noGrp="1"/>
          </p:cNvSpPr>
          <p:nvPr>
            <p:ph idx="1"/>
          </p:nvPr>
        </p:nvSpPr>
        <p:spPr>
          <a:xfrm>
            <a:off x="433754" y="1790836"/>
            <a:ext cx="11512201" cy="4588374"/>
          </a:xfrm>
        </p:spPr>
        <p:txBody>
          <a:bodyPr>
            <a:noAutofit/>
          </a:bodyPr>
          <a:lstStyle/>
          <a:p>
            <a:pPr marL="0" indent="0" algn="just">
              <a:lnSpc>
                <a:spcPct val="120000"/>
              </a:lnSpc>
              <a:spcBef>
                <a:spcPts val="0"/>
              </a:spcBef>
              <a:buNone/>
            </a:pPr>
            <a:endParaRPr lang="en-US" sz="2400">
              <a:latin typeface="Cambria" panose="02040503050406030204" pitchFamily="18" charset="0"/>
            </a:endParaRPr>
          </a:p>
          <a:p>
            <a:pPr algn="just">
              <a:lnSpc>
                <a:spcPct val="120000"/>
              </a:lnSpc>
              <a:spcBef>
                <a:spcPts val="0"/>
              </a:spcBef>
            </a:pPr>
            <a:endParaRPr lang="en-US" sz="2200">
              <a:latin typeface="Cambria" panose="02040503050406030204" pitchFamily="18" charset="0"/>
            </a:endParaRPr>
          </a:p>
        </p:txBody>
      </p:sp>
      <p:graphicFrame>
        <p:nvGraphicFramePr>
          <p:cNvPr id="5" name="Content Placeholder 2">
            <a:extLst>
              <a:ext uri="{FF2B5EF4-FFF2-40B4-BE49-F238E27FC236}">
                <a16:creationId xmlns:a16="http://schemas.microsoft.com/office/drawing/2014/main" id="{049EC7C5-C5CF-ED8D-33CD-13E95B3945D6}"/>
              </a:ext>
            </a:extLst>
          </p:cNvPr>
          <p:cNvGraphicFramePr>
            <a:graphicFrameLocks/>
          </p:cNvGraphicFramePr>
          <p:nvPr>
            <p:extLst>
              <p:ext uri="{D42A27DB-BD31-4B8C-83A1-F6EECF244321}">
                <p14:modId xmlns:p14="http://schemas.microsoft.com/office/powerpoint/2010/main" val="959316104"/>
              </p:ext>
            </p:extLst>
          </p:nvPr>
        </p:nvGraphicFramePr>
        <p:xfrm>
          <a:off x="5307936" y="1915491"/>
          <a:ext cx="685970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Picture 60" descr="Burning Issue] Data: The New Gold - Civilsdaily">
            <a:extLst>
              <a:ext uri="{FF2B5EF4-FFF2-40B4-BE49-F238E27FC236}">
                <a16:creationId xmlns:a16="http://schemas.microsoft.com/office/drawing/2014/main" id="{C5ABFBC1-C7BA-800F-2168-8C4B4CB29EEA}"/>
              </a:ext>
            </a:extLst>
          </p:cNvPr>
          <p:cNvPicPr>
            <a:picLocks noChangeArrowheads="1"/>
          </p:cNvPicPr>
          <p:nvPr/>
        </p:nvPicPr>
        <p:blipFill>
          <a:blip r:embed="rId7" r:link="rId8">
            <a:extLst>
              <a:ext uri="{28A0092B-C50C-407E-A947-70E740481C1C}">
                <a14:useLocalDpi xmlns:a14="http://schemas.microsoft.com/office/drawing/2010/main" val="0"/>
              </a:ext>
            </a:extLst>
          </a:blip>
          <a:srcRect/>
          <a:stretch>
            <a:fillRect/>
          </a:stretch>
        </p:blipFill>
        <p:spPr bwMode="auto">
          <a:xfrm>
            <a:off x="1617786" y="1854726"/>
            <a:ext cx="1863968" cy="104742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7323F85-FEDE-F471-652E-93846B60945D}"/>
              </a:ext>
            </a:extLst>
          </p:cNvPr>
          <p:cNvSpPr txBox="1"/>
          <p:nvPr/>
        </p:nvSpPr>
        <p:spPr>
          <a:xfrm>
            <a:off x="144722" y="2964841"/>
            <a:ext cx="4941526" cy="1404680"/>
          </a:xfrm>
          <a:prstGeom prst="rect">
            <a:avLst/>
          </a:prstGeom>
          <a:noFill/>
        </p:spPr>
        <p:txBody>
          <a:bodyPr wrap="square">
            <a:spAutoFit/>
          </a:bodyPr>
          <a:lstStyle/>
          <a:p>
            <a:pPr algn="ctr">
              <a:lnSpc>
                <a:spcPct val="107000"/>
              </a:lnSpc>
              <a:spcAft>
                <a:spcPts val="1067"/>
              </a:spcAft>
            </a:pPr>
            <a:r>
              <a:rPr lang="en-SG" sz="1600" b="1">
                <a:solidFill>
                  <a:srgbClr val="C00000"/>
                </a:solidFill>
                <a:latin typeface="Cambria" panose="02040503050406030204" pitchFamily="18" charset="0"/>
                <a:ea typeface="DengXian" panose="02010600030101010101" pitchFamily="2" charset="-122"/>
                <a:cs typeface="Times New Roman" panose="02020603050405020304" pitchFamily="18" charset="0"/>
              </a:rPr>
              <a:t>“</a:t>
            </a:r>
            <a:r>
              <a:rPr lang="en-US" sz="1600" b="1">
                <a:solidFill>
                  <a:srgbClr val="C00000"/>
                </a:solidFill>
                <a:latin typeface="Cambria" panose="02040503050406030204" pitchFamily="18" charset="0"/>
                <a:ea typeface="DengXian" panose="02010600030101010101" pitchFamily="2" charset="-122"/>
                <a:cs typeface="Times New Roman" panose="02020603050405020304" pitchFamily="18" charset="0"/>
              </a:rPr>
              <a:t>Dữ liệu là nguồn tài nguyên quý của Quốc gia, là động lực, nguồn lực cho sự phát triển trong kỷ nguyên số”. </a:t>
            </a:r>
          </a:p>
          <a:p>
            <a:pPr algn="ctr">
              <a:lnSpc>
                <a:spcPct val="107000"/>
              </a:lnSpc>
              <a:spcAft>
                <a:spcPts val="1067"/>
              </a:spcAft>
            </a:pPr>
            <a:r>
              <a:rPr lang="en-US" sz="1200" i="1">
                <a:latin typeface="Cambria" panose="02040503050406030204" pitchFamily="18" charset="0"/>
                <a:ea typeface="DengXian" panose="02010600030101010101" pitchFamily="2" charset="-122"/>
                <a:cs typeface="Times New Roman" panose="02020603050405020304" pitchFamily="18" charset="0"/>
              </a:rPr>
              <a:t>(TT Phạm Minh Chính – Hội nghị toàn quốc Chuyển đổi số quốc gia – ngày 25/02/2023)</a:t>
            </a:r>
            <a:endParaRPr lang="en-VN" sz="1200">
              <a:latin typeface="Cambria" panose="02040503050406030204" pitchFamily="18" charset="0"/>
              <a:ea typeface="DengXian" panose="02010600030101010101" pitchFamily="2" charset="-122"/>
              <a:cs typeface="Times New Roman" panose="02020603050405020304" pitchFamily="18" charset="0"/>
            </a:endParaRPr>
          </a:p>
        </p:txBody>
      </p:sp>
      <p:pic>
        <p:nvPicPr>
          <p:cNvPr id="7" name="Picture 6">
            <a:extLst>
              <a:ext uri="{FF2B5EF4-FFF2-40B4-BE49-F238E27FC236}">
                <a16:creationId xmlns:a16="http://schemas.microsoft.com/office/drawing/2014/main" id="{DDB29A1E-2CEE-FA7C-178D-FB4F639841C1}"/>
              </a:ext>
            </a:extLst>
          </p:cNvPr>
          <p:cNvPicPr>
            <a:picLocks noChangeAspect="1"/>
          </p:cNvPicPr>
          <p:nvPr/>
        </p:nvPicPr>
        <p:blipFill>
          <a:blip r:embed="rId9"/>
          <a:stretch>
            <a:fillRect/>
          </a:stretch>
        </p:blipFill>
        <p:spPr>
          <a:xfrm>
            <a:off x="308311" y="4530406"/>
            <a:ext cx="4874182" cy="991536"/>
          </a:xfrm>
          <a:prstGeom prst="rect">
            <a:avLst/>
          </a:prstGeom>
        </p:spPr>
      </p:pic>
      <p:sp>
        <p:nvSpPr>
          <p:cNvPr id="9" name="TextBox 8">
            <a:extLst>
              <a:ext uri="{FF2B5EF4-FFF2-40B4-BE49-F238E27FC236}">
                <a16:creationId xmlns:a16="http://schemas.microsoft.com/office/drawing/2014/main" id="{7080468B-8E3C-613D-DBC7-843EAF1E6B60}"/>
              </a:ext>
            </a:extLst>
          </p:cNvPr>
          <p:cNvSpPr txBox="1"/>
          <p:nvPr/>
        </p:nvSpPr>
        <p:spPr>
          <a:xfrm>
            <a:off x="182869" y="5779662"/>
            <a:ext cx="5125067" cy="1009379"/>
          </a:xfrm>
          <a:prstGeom prst="rect">
            <a:avLst/>
          </a:prstGeom>
          <a:noFill/>
        </p:spPr>
        <p:txBody>
          <a:bodyPr wrap="square">
            <a:spAutoFit/>
          </a:bodyPr>
          <a:lstStyle/>
          <a:p>
            <a:pPr algn="ctr">
              <a:lnSpc>
                <a:spcPct val="107000"/>
              </a:lnSpc>
              <a:spcAft>
                <a:spcPts val="1067"/>
              </a:spcAft>
            </a:pPr>
            <a:r>
              <a:rPr lang="en-SG" b="1">
                <a:solidFill>
                  <a:srgbClr val="002060"/>
                </a:solidFill>
                <a:latin typeface="Cambria" panose="02040503050406030204" pitchFamily="18" charset="0"/>
                <a:ea typeface="DengXian" panose="02010600030101010101" pitchFamily="2" charset="-122"/>
                <a:cs typeface="Times New Roman" panose="02020603050405020304" pitchFamily="18" charset="0"/>
              </a:rPr>
              <a:t>“</a:t>
            </a:r>
            <a:r>
              <a:rPr lang="en-US" b="1">
                <a:solidFill>
                  <a:srgbClr val="002060"/>
                </a:solidFill>
                <a:latin typeface="Cambria" panose="02040503050406030204" pitchFamily="18" charset="0"/>
                <a:ea typeface="DengXian" panose="02010600030101010101" pitchFamily="2" charset="-122"/>
                <a:cs typeface="Times New Roman" panose="02020603050405020304" pitchFamily="18" charset="0"/>
              </a:rPr>
              <a:t>Dữ liệu là nguồn tài nguyên mới, là yếu tố then chốt cho chuyển đổi số quốc gia”. </a:t>
            </a:r>
          </a:p>
          <a:p>
            <a:pPr algn="ctr">
              <a:lnSpc>
                <a:spcPct val="107000"/>
              </a:lnSpc>
              <a:spcAft>
                <a:spcPts val="1067"/>
              </a:spcAft>
            </a:pPr>
            <a:r>
              <a:rPr lang="en-US" sz="1200" i="1">
                <a:latin typeface="Cambria" panose="02040503050406030204" pitchFamily="18" charset="0"/>
                <a:ea typeface="DengXian" panose="02010600030101010101" pitchFamily="2" charset="-122"/>
                <a:cs typeface="Times New Roman" panose="02020603050405020304" pitchFamily="18" charset="0"/>
              </a:rPr>
              <a:t>(Chiến lược dữ liệu quốc gia đến năm 2030 – QĐ 142 TTg– ngày 02/02/2024)</a:t>
            </a:r>
            <a:endParaRPr lang="en-VN" sz="1200">
              <a:latin typeface="Cambria" panose="020405030504060302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166521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blinds(horizontal)">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nodePh="1">
                                  <p:stCondLst>
                                    <p:cond delay="0"/>
                                  </p:stCondLst>
                                  <p:endCondLst>
                                    <p:cond evt="begin" delay="0">
                                      <p:tn val="26"/>
                                    </p:cond>
                                  </p:endCondLst>
                                  <p:childTnLst>
                                    <p:set>
                                      <p:cBhvr>
                                        <p:cTn id="27" dur="1" fill="hold">
                                          <p:stCondLst>
                                            <p:cond delay="0"/>
                                          </p:stCondLst>
                                        </p:cTn>
                                        <p:tgtEl>
                                          <p:spTgt spid="6">
                                            <p:txEl>
                                              <p:pRg st="0" end="0"/>
                                            </p:txEl>
                                          </p:spTgt>
                                        </p:tgtEl>
                                        <p:attrNameLst>
                                          <p:attrName>style.visibility</p:attrName>
                                        </p:attrNameLst>
                                      </p:cBhvr>
                                      <p:to>
                                        <p:strVal val="visible"/>
                                      </p:to>
                                    </p:set>
                                    <p:anim calcmode="lin" valueType="num">
                                      <p:cBhvr additive="base">
                                        <p:cTn id="28"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5"/>
                                        </p:tgtEl>
                                        <p:attrNameLst>
                                          <p:attrName>style.visibility</p:attrName>
                                        </p:attrNameLst>
                                      </p:cBhvr>
                                      <p:to>
                                        <p:strVal val="visible"/>
                                      </p:to>
                                    </p:set>
                                    <p:anim calcmode="lin" valueType="num">
                                      <p:cBhvr additive="base">
                                        <p:cTn id="34" dur="500" fill="hold"/>
                                        <p:tgtEl>
                                          <p:spTgt spid="5"/>
                                        </p:tgtEl>
                                        <p:attrNameLst>
                                          <p:attrName>ppt_x</p:attrName>
                                        </p:attrNameLst>
                                      </p:cBhvr>
                                      <p:tavLst>
                                        <p:tav tm="0">
                                          <p:val>
                                            <p:strVal val="#ppt_x"/>
                                          </p:val>
                                        </p:tav>
                                        <p:tav tm="100000">
                                          <p:val>
                                            <p:strVal val="#ppt_x"/>
                                          </p:val>
                                        </p:tav>
                                      </p:tavLst>
                                    </p:anim>
                                    <p:anim calcmode="lin" valueType="num">
                                      <p:cBhvr additive="base">
                                        <p:cTn id="3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Graphic spid="5" grpId="0">
        <p:bldAsOne/>
      </p:bldGraphic>
      <p:bldP spid="4"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8109C4-AD40-1EA9-44EC-CCD4350A95EF}"/>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124B6024-C0B6-556C-FF69-E4C2E8A89CFD}"/>
              </a:ext>
            </a:extLst>
          </p:cNvPr>
          <p:cNvSpPr>
            <a:spLocks noGrp="1"/>
          </p:cNvSpPr>
          <p:nvPr>
            <p:ph type="sldNum" sz="quarter" idx="12"/>
          </p:nvPr>
        </p:nvSpPr>
        <p:spPr>
          <a:xfrm>
            <a:off x="9323120" y="6379210"/>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5</a:t>
            </a:fld>
            <a:endParaRPr lang="en-GB" sz="1400" b="1">
              <a:solidFill>
                <a:schemeClr val="tx1"/>
              </a:solidFill>
              <a:latin typeface="Cambria" panose="02040503050406030204" pitchFamily="18" charset="0"/>
              <a:ea typeface="Cambria" panose="02040503050406030204" pitchFamily="18" charset="0"/>
            </a:endParaRPr>
          </a:p>
        </p:txBody>
      </p:sp>
      <p:graphicFrame>
        <p:nvGraphicFramePr>
          <p:cNvPr id="2" name="Content Placeholder 2">
            <a:extLst>
              <a:ext uri="{FF2B5EF4-FFF2-40B4-BE49-F238E27FC236}">
                <a16:creationId xmlns:a16="http://schemas.microsoft.com/office/drawing/2014/main" id="{A00D5339-7D1E-A262-013F-88B863697C91}"/>
              </a:ext>
            </a:extLst>
          </p:cNvPr>
          <p:cNvGraphicFramePr>
            <a:graphicFrameLocks noGrp="1"/>
          </p:cNvGraphicFramePr>
          <p:nvPr>
            <p:ph idx="1"/>
            <p:extLst>
              <p:ext uri="{D42A27DB-BD31-4B8C-83A1-F6EECF244321}">
                <p14:modId xmlns:p14="http://schemas.microsoft.com/office/powerpoint/2010/main" val="2615899"/>
              </p:ext>
            </p:extLst>
          </p:nvPr>
        </p:nvGraphicFramePr>
        <p:xfrm>
          <a:off x="246063" y="1973897"/>
          <a:ext cx="6717445" cy="45878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2" descr="Káº¿t quáº£ hÃ¬nh áº£nh cho relationship between data science and big data">
            <a:extLst>
              <a:ext uri="{FF2B5EF4-FFF2-40B4-BE49-F238E27FC236}">
                <a16:creationId xmlns:a16="http://schemas.microsoft.com/office/drawing/2014/main" id="{0638BEFA-CB1E-F73A-0733-5C323BF93D5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41520" y="1342662"/>
            <a:ext cx="3916848" cy="235010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B1A5642-41A0-81DD-79E2-6605D165338A}"/>
              </a:ext>
            </a:extLst>
          </p:cNvPr>
          <p:cNvPicPr>
            <a:picLocks noChangeAspect="1"/>
          </p:cNvPicPr>
          <p:nvPr/>
        </p:nvPicPr>
        <p:blipFill>
          <a:blip r:embed="rId8"/>
          <a:stretch>
            <a:fillRect/>
          </a:stretch>
        </p:blipFill>
        <p:spPr>
          <a:xfrm>
            <a:off x="7503051" y="3830510"/>
            <a:ext cx="4442886" cy="2614246"/>
          </a:xfrm>
          <a:prstGeom prst="rect">
            <a:avLst/>
          </a:prstGeom>
        </p:spPr>
      </p:pic>
      <p:sp>
        <p:nvSpPr>
          <p:cNvPr id="9" name="TextBox 8">
            <a:extLst>
              <a:ext uri="{FF2B5EF4-FFF2-40B4-BE49-F238E27FC236}">
                <a16:creationId xmlns:a16="http://schemas.microsoft.com/office/drawing/2014/main" id="{62A45839-ADDC-1E3C-159B-298F7A02940C}"/>
              </a:ext>
            </a:extLst>
          </p:cNvPr>
          <p:cNvSpPr txBox="1"/>
          <p:nvPr/>
        </p:nvSpPr>
        <p:spPr>
          <a:xfrm>
            <a:off x="-1" y="1204922"/>
            <a:ext cx="10891678" cy="52322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90170" marR="263525" algn="just">
              <a:spcBef>
                <a:spcPts val="600"/>
              </a:spcBef>
              <a:spcAft>
                <a:spcPts val="0"/>
              </a:spcAft>
              <a:tabLst>
                <a:tab pos="5490845" algn="l"/>
              </a:tabLst>
            </a:pPr>
            <a:r>
              <a:rPr lang="en-US" sz="2800" b="1">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1. Tầm quan trọng của dữ liệu và phân tích dữ liệu</a:t>
            </a:r>
            <a:endParaRPr lang="en-GB" sz="280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pic>
        <p:nvPicPr>
          <p:cNvPr id="1026" name="Picture 2" descr="1,179 Customer Insight Symbol Royalty-Free Photos and Stock Images |  Shutterstock">
            <a:extLst>
              <a:ext uri="{FF2B5EF4-FFF2-40B4-BE49-F238E27FC236}">
                <a16:creationId xmlns:a16="http://schemas.microsoft.com/office/drawing/2014/main" id="{7C8B0FCB-4FFB-9F4E-61F2-C8C99082EADE}"/>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1091" t="19578" r="21796" b="19578"/>
          <a:stretch/>
        </p:blipFill>
        <p:spPr bwMode="auto">
          <a:xfrm>
            <a:off x="6250827" y="1865882"/>
            <a:ext cx="1425362" cy="15184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70650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38FA6E-783A-6AF6-26BE-37BE03CD72A0}"/>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11C9E9F1-DAE5-4A90-E35A-340743688D03}"/>
              </a:ext>
            </a:extLst>
          </p:cNvPr>
          <p:cNvSpPr>
            <a:spLocks noGrp="1"/>
          </p:cNvSpPr>
          <p:nvPr>
            <p:ph type="sldNum" sz="quarter" idx="12"/>
          </p:nvPr>
        </p:nvSpPr>
        <p:spPr>
          <a:xfrm>
            <a:off x="9323120" y="6379210"/>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6</a:t>
            </a:fld>
            <a:endParaRPr lang="en-GB" sz="1400" b="1">
              <a:solidFill>
                <a:schemeClr val="tx1"/>
              </a:solidFill>
              <a:latin typeface="Cambria" panose="02040503050406030204" pitchFamily="18" charset="0"/>
              <a:ea typeface="Cambria" panose="02040503050406030204" pitchFamily="18" charset="0"/>
            </a:endParaRPr>
          </a:p>
        </p:txBody>
      </p:sp>
      <p:sp>
        <p:nvSpPr>
          <p:cNvPr id="9" name="TextBox 8">
            <a:extLst>
              <a:ext uri="{FF2B5EF4-FFF2-40B4-BE49-F238E27FC236}">
                <a16:creationId xmlns:a16="http://schemas.microsoft.com/office/drawing/2014/main" id="{E72766C5-D2EB-3548-03AD-FB460B28C552}"/>
              </a:ext>
            </a:extLst>
          </p:cNvPr>
          <p:cNvSpPr txBox="1"/>
          <p:nvPr/>
        </p:nvSpPr>
        <p:spPr>
          <a:xfrm>
            <a:off x="-1" y="1204922"/>
            <a:ext cx="10891678" cy="52322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90170" marR="263525" algn="just">
              <a:spcBef>
                <a:spcPts val="600"/>
              </a:spcBef>
              <a:spcAft>
                <a:spcPts val="0"/>
              </a:spcAft>
              <a:tabLst>
                <a:tab pos="5490845" algn="l"/>
              </a:tabLst>
            </a:pPr>
            <a:r>
              <a:rPr lang="en-US" sz="2800" b="1">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1. Tầm quan trọng của dữ liệu và phân tích dữ liệu</a:t>
            </a:r>
            <a:endParaRPr lang="en-GB" sz="280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5" name="Google Shape;63;p14">
            <a:extLst>
              <a:ext uri="{FF2B5EF4-FFF2-40B4-BE49-F238E27FC236}">
                <a16:creationId xmlns:a16="http://schemas.microsoft.com/office/drawing/2014/main" id="{B1841AC6-A74A-CD4C-03E6-1D8E909822C3}"/>
              </a:ext>
            </a:extLst>
          </p:cNvPr>
          <p:cNvSpPr txBox="1"/>
          <p:nvPr/>
        </p:nvSpPr>
        <p:spPr>
          <a:xfrm>
            <a:off x="-1" y="1728142"/>
            <a:ext cx="5697313" cy="3739791"/>
          </a:xfrm>
          <a:prstGeom prst="rect">
            <a:avLst/>
          </a:prstGeom>
          <a:noFill/>
          <a:ln>
            <a:noFill/>
          </a:ln>
        </p:spPr>
        <p:txBody>
          <a:bodyPr spcFirstLastPara="1" wrap="square" lIns="121900" tIns="121900" rIns="121900" bIns="121900" anchor="t" anchorCtr="0">
            <a:noAutofit/>
          </a:bodyPr>
          <a:lstStyle/>
          <a:p>
            <a:pPr marL="457178" indent="-457178" algn="just">
              <a:lnSpc>
                <a:spcPct val="107000"/>
              </a:lnSpc>
              <a:spcBef>
                <a:spcPts val="800"/>
              </a:spcBef>
              <a:spcAft>
                <a:spcPts val="800"/>
              </a:spcAft>
              <a:buFont typeface="Symbol" pitchFamily="2" charset="2"/>
              <a:buChar char=""/>
            </a:pPr>
            <a:r>
              <a:rPr lang="en-US" sz="2200">
                <a:latin typeface="Cambria" panose="02040503050406030204" pitchFamily="18" charset="0"/>
                <a:ea typeface="DengXian" panose="02010600030101010101" pitchFamily="2" charset="-122"/>
                <a:cs typeface="Times New Roman" panose="02020603050405020304" pitchFamily="18" charset="0"/>
              </a:rPr>
              <a:t>Dữ liệu là tài sản chiến lược của cơ quan, tổ chức; là nguồn tài nguyên mới để phát triển kinh tế; phải tăng cường khám phá, trích xuất tìm ra được những giá trị mới có ích; </a:t>
            </a:r>
          </a:p>
          <a:p>
            <a:pPr marL="457178" indent="-457178" algn="just">
              <a:lnSpc>
                <a:spcPct val="107000"/>
              </a:lnSpc>
              <a:spcBef>
                <a:spcPts val="800"/>
              </a:spcBef>
              <a:spcAft>
                <a:spcPts val="800"/>
              </a:spcAft>
              <a:buFont typeface="Symbol" pitchFamily="2" charset="2"/>
              <a:buChar char=""/>
            </a:pPr>
            <a:r>
              <a:rPr lang="en-US" sz="2200" b="1">
                <a:solidFill>
                  <a:srgbClr val="FF0000"/>
                </a:solidFill>
                <a:latin typeface="Cambria" panose="02040503050406030204" pitchFamily="18" charset="0"/>
                <a:ea typeface="DengXian" panose="02010600030101010101" pitchFamily="2" charset="-122"/>
                <a:cs typeface="Times New Roman" panose="02020603050405020304" pitchFamily="18" charset="0"/>
              </a:rPr>
              <a:t>Giá trị của dữ liệu nằm ở cách sử dụng dữ liệu; bất kỳ dữ liệu nào đều sẽ có giá trị nếu được phân tích, khai phá và chắt lọc</a:t>
            </a:r>
            <a:endParaRPr lang="en-VN" sz="2200">
              <a:latin typeface="Cambria" panose="02040503050406030204" pitchFamily="18" charset="0"/>
              <a:ea typeface="DengXian" panose="02010600030101010101" pitchFamily="2" charset="-122"/>
              <a:cs typeface="Times New Roman" panose="02020603050405020304" pitchFamily="18" charset="0"/>
            </a:endParaRPr>
          </a:p>
        </p:txBody>
      </p:sp>
      <p:pic>
        <p:nvPicPr>
          <p:cNvPr id="8" name="Picture 7">
            <a:extLst>
              <a:ext uri="{FF2B5EF4-FFF2-40B4-BE49-F238E27FC236}">
                <a16:creationId xmlns:a16="http://schemas.microsoft.com/office/drawing/2014/main" id="{801F0548-D701-EBFA-DB5F-A1815885322D}"/>
              </a:ext>
            </a:extLst>
          </p:cNvPr>
          <p:cNvPicPr>
            <a:picLocks noChangeAspect="1"/>
          </p:cNvPicPr>
          <p:nvPr/>
        </p:nvPicPr>
        <p:blipFill rotWithShape="1">
          <a:blip r:embed="rId2"/>
          <a:srcRect t="15984"/>
          <a:stretch/>
        </p:blipFill>
        <p:spPr>
          <a:xfrm>
            <a:off x="6046115" y="2043436"/>
            <a:ext cx="5616663" cy="3424497"/>
          </a:xfrm>
          <a:prstGeom prst="rect">
            <a:avLst/>
          </a:prstGeom>
        </p:spPr>
      </p:pic>
      <p:sp>
        <p:nvSpPr>
          <p:cNvPr id="10" name="TextBox 9">
            <a:extLst>
              <a:ext uri="{FF2B5EF4-FFF2-40B4-BE49-F238E27FC236}">
                <a16:creationId xmlns:a16="http://schemas.microsoft.com/office/drawing/2014/main" id="{2705DE03-5EBC-5102-F3F4-D7445518A435}"/>
              </a:ext>
            </a:extLst>
          </p:cNvPr>
          <p:cNvSpPr txBox="1"/>
          <p:nvPr/>
        </p:nvSpPr>
        <p:spPr>
          <a:xfrm>
            <a:off x="-1" y="5752473"/>
            <a:ext cx="11712164" cy="790537"/>
          </a:xfrm>
          <a:prstGeom prst="rect">
            <a:avLst/>
          </a:prstGeom>
          <a:noFill/>
        </p:spPr>
        <p:txBody>
          <a:bodyPr wrap="square">
            <a:spAutoFit/>
          </a:bodyPr>
          <a:lstStyle/>
          <a:p>
            <a:pPr marL="457178" indent="-457178" algn="just">
              <a:lnSpc>
                <a:spcPct val="107000"/>
              </a:lnSpc>
              <a:spcBef>
                <a:spcPts val="800"/>
              </a:spcBef>
              <a:spcAft>
                <a:spcPts val="800"/>
              </a:spcAft>
              <a:buFont typeface="Symbol" pitchFamily="2" charset="2"/>
              <a:buChar char=""/>
            </a:pPr>
            <a:r>
              <a:rPr lang="en-US" sz="2200">
                <a:latin typeface="Cambria" panose="02040503050406030204" pitchFamily="18" charset="0"/>
                <a:ea typeface="DengXian" panose="02010600030101010101" pitchFamily="2" charset="-122"/>
                <a:cs typeface="Times New Roman" panose="02020603050405020304" pitchFamily="18" charset="0"/>
              </a:rPr>
              <a:t>Các công ty, doanh nghiệp hàng đầu trên thế giới ngày nay đều là các công ty đang </a:t>
            </a:r>
            <a:r>
              <a:rPr lang="en-US" sz="2200" b="1">
                <a:solidFill>
                  <a:srgbClr val="FF0000"/>
                </a:solidFill>
                <a:latin typeface="Cambria" panose="02040503050406030204" pitchFamily="18" charset="0"/>
                <a:ea typeface="DengXian" panose="02010600030101010101" pitchFamily="2" charset="-122"/>
                <a:cs typeface="Times New Roman" panose="02020603050405020304" pitchFamily="18" charset="0"/>
              </a:rPr>
              <a:t>nắm giữ trong tay một lượng dữ liệu khổng lồ và biết khai thác chúng một cách hiệu quả!</a:t>
            </a:r>
            <a:endParaRPr lang="en-VN" sz="2200" b="1">
              <a:solidFill>
                <a:srgbClr val="FF0000"/>
              </a:solidFill>
              <a:latin typeface="Cambria" panose="02040503050406030204" pitchFamily="18"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025448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F0A10-A43C-E70D-8D50-F28419F22DFB}"/>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EEA13045-2CDD-44F1-CA82-E53660FA7E53}"/>
              </a:ext>
            </a:extLst>
          </p:cNvPr>
          <p:cNvSpPr>
            <a:spLocks noGrp="1"/>
          </p:cNvSpPr>
          <p:nvPr>
            <p:ph type="sldNum" sz="quarter" idx="12"/>
          </p:nvPr>
        </p:nvSpPr>
        <p:spPr>
          <a:xfrm>
            <a:off x="9323120" y="6344475"/>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7</a:t>
            </a:fld>
            <a:endParaRPr lang="en-GB" sz="1400" b="1">
              <a:solidFill>
                <a:schemeClr val="tx1"/>
              </a:solidFill>
              <a:latin typeface="Cambria" panose="02040503050406030204" pitchFamily="18" charset="0"/>
              <a:ea typeface="Cambria" panose="02040503050406030204" pitchFamily="18" charset="0"/>
            </a:endParaRPr>
          </a:p>
        </p:txBody>
      </p:sp>
      <p:sp>
        <p:nvSpPr>
          <p:cNvPr id="8" name="Rectangle 7">
            <a:extLst>
              <a:ext uri="{FF2B5EF4-FFF2-40B4-BE49-F238E27FC236}">
                <a16:creationId xmlns:a16="http://schemas.microsoft.com/office/drawing/2014/main" id="{115BFE16-2EC2-6B31-0CE4-E5D8ACA61EE9}"/>
              </a:ext>
            </a:extLst>
          </p:cNvPr>
          <p:cNvSpPr/>
          <p:nvPr/>
        </p:nvSpPr>
        <p:spPr>
          <a:xfrm>
            <a:off x="882049" y="1821232"/>
            <a:ext cx="10891678" cy="584775"/>
          </a:xfrm>
          <a:prstGeom prst="rect">
            <a:avLst/>
          </a:prstGeom>
          <a:noFill/>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1. Tầm quan trọng của dữ liệu và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78A79043-41F8-86DC-2C77-D622A6A5A500}"/>
              </a:ext>
            </a:extLst>
          </p:cNvPr>
          <p:cNvSpPr/>
          <p:nvPr/>
        </p:nvSpPr>
        <p:spPr>
          <a:xfrm>
            <a:off x="882049" y="2630580"/>
            <a:ext cx="10891678" cy="584775"/>
          </a:xfrm>
          <a:prstGeom prst="rect">
            <a:avLst/>
          </a:prstGeom>
          <a:solidFill>
            <a:srgbClr val="FFFF00"/>
          </a:solidFill>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2</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Quy trình và công cụ phân tích dữ liệu</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3B747340-C409-2193-165F-E9FEDAA13E9D}"/>
              </a:ext>
            </a:extLst>
          </p:cNvPr>
          <p:cNvSpPr/>
          <p:nvPr/>
        </p:nvSpPr>
        <p:spPr>
          <a:xfrm>
            <a:off x="882049" y="3439928"/>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3</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Mô tả tập dữ liệu và bài toán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1221B0CC-32D8-5EE2-8F03-15BBEB370745}"/>
              </a:ext>
            </a:extLst>
          </p:cNvPr>
          <p:cNvSpPr/>
          <p:nvPr/>
        </p:nvSpPr>
        <p:spPr>
          <a:xfrm>
            <a:off x="868414" y="4249276"/>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latin typeface="Cambria" panose="02040503050406030204" pitchFamily="18" charset="0"/>
                <a:ea typeface="Cambria" panose="02040503050406030204" pitchFamily="18" charset="0"/>
                <a:cs typeface="Times New Roman" panose="02020603050405020304" pitchFamily="18" charset="0"/>
              </a:rPr>
              <a:t>4</a:t>
            </a: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 Phân tích - Kết luận</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296A5B63-92E9-70CF-D533-AF393116C76F}"/>
              </a:ext>
            </a:extLst>
          </p:cNvPr>
          <p:cNvSpPr/>
          <p:nvPr/>
        </p:nvSpPr>
        <p:spPr>
          <a:xfrm>
            <a:off x="868414" y="5058624"/>
            <a:ext cx="10891678" cy="584775"/>
          </a:xfrm>
          <a:prstGeom prst="rect">
            <a:avLst/>
          </a:prstGeom>
        </p:spPr>
        <p:txBody>
          <a:bodyPr wrap="square">
            <a:spAutoFit/>
          </a:bodyPr>
          <a:lstStyle/>
          <a:p>
            <a:pPr marL="90170" marR="263525" algn="just">
              <a:spcBef>
                <a:spcPts val="600"/>
              </a:spcBef>
              <a:spcAft>
                <a:spcPts val="0"/>
              </a:spcAft>
              <a:tabLst>
                <a:tab pos="5490845" algn="l"/>
              </a:tabLst>
            </a:pPr>
            <a:r>
              <a:rPr lang="en-US" sz="3200" b="1">
                <a:solidFill>
                  <a:srgbClr val="002060"/>
                </a:solidFill>
                <a:effectLst/>
                <a:latin typeface="Cambria" panose="02040503050406030204" pitchFamily="18" charset="0"/>
                <a:ea typeface="Cambria" panose="02040503050406030204" pitchFamily="18" charset="0"/>
                <a:cs typeface="Times New Roman" panose="02020603050405020304" pitchFamily="18" charset="0"/>
              </a:rPr>
              <a:t>5. Tài liệu tham khảo</a:t>
            </a:r>
            <a:endParaRPr lang="en-GB" sz="3200">
              <a:solidFill>
                <a:srgbClr val="002060"/>
              </a:solidFill>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2861220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37B513-0FCE-306C-E4F3-8143B7E0DBD4}"/>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D7B831B7-EC77-B1D5-1CA1-7AAE4C54582D}"/>
              </a:ext>
            </a:extLst>
          </p:cNvPr>
          <p:cNvSpPr txBox="1"/>
          <p:nvPr/>
        </p:nvSpPr>
        <p:spPr>
          <a:xfrm>
            <a:off x="-1" y="1204922"/>
            <a:ext cx="10891678" cy="52322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90170" marR="263525" algn="just">
              <a:spcBef>
                <a:spcPts val="600"/>
              </a:spcBef>
              <a:spcAft>
                <a:spcPts val="0"/>
              </a:spcAft>
              <a:tabLst>
                <a:tab pos="5490845" algn="l"/>
              </a:tabLst>
            </a:pPr>
            <a:r>
              <a:rPr lang="en-US" sz="2800" b="1">
                <a:solidFill>
                  <a:schemeClr val="tx1"/>
                </a:solidFill>
                <a:latin typeface="Cambria" panose="02040503050406030204" pitchFamily="18" charset="0"/>
                <a:ea typeface="Cambria" panose="02040503050406030204" pitchFamily="18" charset="0"/>
                <a:cs typeface="Times New Roman" panose="02020603050405020304" pitchFamily="18" charset="0"/>
              </a:rPr>
              <a:t>2</a:t>
            </a:r>
            <a:r>
              <a:rPr lang="en-US" sz="2800" b="1">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 Quy trình và công cụ phân tích dữ liệu</a:t>
            </a:r>
            <a:endParaRPr lang="en-GB" sz="280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3" name="Slide Number Placeholder 12">
            <a:extLst>
              <a:ext uri="{FF2B5EF4-FFF2-40B4-BE49-F238E27FC236}">
                <a16:creationId xmlns:a16="http://schemas.microsoft.com/office/drawing/2014/main" id="{532349BA-2E52-60AA-1E2A-6F1E105A1687}"/>
              </a:ext>
            </a:extLst>
          </p:cNvPr>
          <p:cNvSpPr>
            <a:spLocks noGrp="1"/>
          </p:cNvSpPr>
          <p:nvPr>
            <p:ph type="sldNum" sz="quarter" idx="12"/>
          </p:nvPr>
        </p:nvSpPr>
        <p:spPr>
          <a:xfrm>
            <a:off x="9323120" y="6379210"/>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8</a:t>
            </a:fld>
            <a:endParaRPr lang="en-GB" sz="1400" b="1">
              <a:solidFill>
                <a:schemeClr val="tx1"/>
              </a:solidFill>
              <a:latin typeface="Cambria" panose="02040503050406030204" pitchFamily="18" charset="0"/>
              <a:ea typeface="Cambria" panose="02040503050406030204" pitchFamily="18" charset="0"/>
            </a:endParaRPr>
          </a:p>
        </p:txBody>
      </p:sp>
      <p:grpSp>
        <p:nvGrpSpPr>
          <p:cNvPr id="2" name="Group 1">
            <a:extLst>
              <a:ext uri="{FF2B5EF4-FFF2-40B4-BE49-F238E27FC236}">
                <a16:creationId xmlns:a16="http://schemas.microsoft.com/office/drawing/2014/main" id="{95A71334-FBD6-DE28-2543-5E964BEEB0A2}"/>
              </a:ext>
            </a:extLst>
          </p:cNvPr>
          <p:cNvGrpSpPr/>
          <p:nvPr/>
        </p:nvGrpSpPr>
        <p:grpSpPr>
          <a:xfrm>
            <a:off x="246044" y="1833169"/>
            <a:ext cx="2382784" cy="714835"/>
            <a:chOff x="9879" y="124917"/>
            <a:chExt cx="2382784" cy="714835"/>
          </a:xfrm>
          <a:solidFill>
            <a:schemeClr val="accent6">
              <a:lumMod val="60000"/>
              <a:lumOff val="40000"/>
            </a:schemeClr>
          </a:solidFill>
        </p:grpSpPr>
        <p:sp>
          <p:nvSpPr>
            <p:cNvPr id="9" name="Chevron 8">
              <a:extLst>
                <a:ext uri="{FF2B5EF4-FFF2-40B4-BE49-F238E27FC236}">
                  <a16:creationId xmlns:a16="http://schemas.microsoft.com/office/drawing/2014/main" id="{6CB92EBD-D73F-1F13-0B62-524928FE3897}"/>
                </a:ext>
              </a:extLst>
            </p:cNvPr>
            <p:cNvSpPr/>
            <p:nvPr/>
          </p:nvSpPr>
          <p:spPr>
            <a:xfrm>
              <a:off x="9879" y="124917"/>
              <a:ext cx="2382784" cy="714835"/>
            </a:xfrm>
            <a:prstGeom prst="chevron">
              <a:avLst>
                <a:gd name="adj" fmla="val 30000"/>
              </a:avLst>
            </a:prstGeom>
            <a:grpFill/>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a:lstStyle/>
            <a:p>
              <a:endParaRPr lang="en-VN"/>
            </a:p>
          </p:txBody>
        </p:sp>
        <p:sp>
          <p:nvSpPr>
            <p:cNvPr id="10" name="Chevron 4">
              <a:extLst>
                <a:ext uri="{FF2B5EF4-FFF2-40B4-BE49-F238E27FC236}">
                  <a16:creationId xmlns:a16="http://schemas.microsoft.com/office/drawing/2014/main" id="{DDDC603B-EFDE-9412-F165-83F1A835324F}"/>
                </a:ext>
              </a:extLst>
            </p:cNvPr>
            <p:cNvSpPr txBox="1"/>
            <p:nvPr/>
          </p:nvSpPr>
          <p:spPr>
            <a:xfrm>
              <a:off x="224330" y="124917"/>
              <a:ext cx="1953883" cy="71483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88262" tIns="88262" rIns="88262" bIns="88262" numCol="1" spcCol="1270" anchor="ctr" anchorCtr="0">
              <a:noAutofit/>
            </a:bodyPr>
            <a:lstStyle/>
            <a:p>
              <a:pPr marL="0" lvl="0" indent="0" algn="ctr" defTabSz="622300">
                <a:lnSpc>
                  <a:spcPct val="90000"/>
                </a:lnSpc>
                <a:spcBef>
                  <a:spcPct val="0"/>
                </a:spcBef>
                <a:spcAft>
                  <a:spcPct val="35000"/>
                </a:spcAft>
                <a:buNone/>
              </a:pPr>
              <a:r>
                <a:rPr lang="vi-VN" sz="1400" b="1" kern="1200">
                  <a:solidFill>
                    <a:srgbClr val="002060"/>
                  </a:solidFill>
                  <a:latin typeface="Cambria" panose="02040503050406030204" pitchFamily="18" charset="0"/>
                </a:rPr>
                <a:t>1. Xác định vấn đề  (Define the question)</a:t>
              </a:r>
              <a:endParaRPr lang="en-US" sz="1400" kern="1200">
                <a:solidFill>
                  <a:srgbClr val="002060"/>
                </a:solidFill>
                <a:latin typeface="Cambria" panose="02040503050406030204" pitchFamily="18" charset="0"/>
              </a:endParaRPr>
            </a:p>
          </p:txBody>
        </p:sp>
      </p:grpSp>
      <p:grpSp>
        <p:nvGrpSpPr>
          <p:cNvPr id="4" name="Group 3">
            <a:extLst>
              <a:ext uri="{FF2B5EF4-FFF2-40B4-BE49-F238E27FC236}">
                <a16:creationId xmlns:a16="http://schemas.microsoft.com/office/drawing/2014/main" id="{95F0B95C-283B-DB04-4576-81C2EED19099}"/>
              </a:ext>
            </a:extLst>
          </p:cNvPr>
          <p:cNvGrpSpPr/>
          <p:nvPr/>
        </p:nvGrpSpPr>
        <p:grpSpPr>
          <a:xfrm>
            <a:off x="246044" y="2548004"/>
            <a:ext cx="2168333" cy="3988828"/>
            <a:chOff x="9879" y="839752"/>
            <a:chExt cx="2168333" cy="3988828"/>
          </a:xfrm>
        </p:grpSpPr>
        <p:sp>
          <p:nvSpPr>
            <p:cNvPr id="5" name="Rectangle 4">
              <a:extLst>
                <a:ext uri="{FF2B5EF4-FFF2-40B4-BE49-F238E27FC236}">
                  <a16:creationId xmlns:a16="http://schemas.microsoft.com/office/drawing/2014/main" id="{A4BCBA31-6C3B-C19A-5A8D-7D94EFD0C1AE}"/>
                </a:ext>
              </a:extLst>
            </p:cNvPr>
            <p:cNvSpPr/>
            <p:nvPr/>
          </p:nvSpPr>
          <p:spPr>
            <a:xfrm>
              <a:off x="9879" y="839752"/>
              <a:ext cx="2168333" cy="3988828"/>
            </a:xfrm>
            <a:prstGeom prst="rect">
              <a:avLst/>
            </a:prstGeom>
          </p:spPr>
          <p:style>
            <a:lnRef idx="2">
              <a:schemeClr val="accent2">
                <a:tint val="40000"/>
                <a:alpha val="90000"/>
                <a:hueOff val="0"/>
                <a:satOff val="0"/>
                <a:lumOff val="0"/>
                <a:alphaOff val="0"/>
              </a:schemeClr>
            </a:lnRef>
            <a:fillRef idx="1">
              <a:schemeClr val="accent2">
                <a:tint val="40000"/>
                <a:alpha val="90000"/>
                <a:hueOff val="0"/>
                <a:satOff val="0"/>
                <a:lumOff val="0"/>
                <a:alphaOff val="0"/>
              </a:schemeClr>
            </a:fillRef>
            <a:effectRef idx="0">
              <a:schemeClr val="accent2">
                <a:tint val="40000"/>
                <a:alpha val="90000"/>
                <a:hueOff val="0"/>
                <a:satOff val="0"/>
                <a:lumOff val="0"/>
                <a:alphaOff val="0"/>
              </a:schemeClr>
            </a:effectRef>
            <a:fontRef idx="minor">
              <a:schemeClr val="dk1">
                <a:hueOff val="0"/>
                <a:satOff val="0"/>
                <a:lumOff val="0"/>
                <a:alphaOff val="0"/>
              </a:schemeClr>
            </a:fontRef>
          </p:style>
          <p:txBody>
            <a:bodyPr/>
            <a:lstStyle/>
            <a:p>
              <a:endParaRPr lang="en-VN"/>
            </a:p>
          </p:txBody>
        </p:sp>
        <p:sp>
          <p:nvSpPr>
            <p:cNvPr id="7" name="TextBox 6">
              <a:extLst>
                <a:ext uri="{FF2B5EF4-FFF2-40B4-BE49-F238E27FC236}">
                  <a16:creationId xmlns:a16="http://schemas.microsoft.com/office/drawing/2014/main" id="{30318B41-4232-DED2-E78A-07B1995677F6}"/>
                </a:ext>
              </a:extLst>
            </p:cNvPr>
            <p:cNvSpPr txBox="1"/>
            <p:nvPr/>
          </p:nvSpPr>
          <p:spPr>
            <a:xfrm>
              <a:off x="9879" y="839752"/>
              <a:ext cx="2168333" cy="3988828"/>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1347" tIns="171347" rIns="171347" bIns="342693" numCol="1" spcCol="1270" anchor="t" anchorCtr="0">
              <a:noAutofit/>
            </a:bodyPr>
            <a:lstStyle/>
            <a:p>
              <a:pPr marL="0" lvl="0" indent="0" algn="just" defTabSz="800100">
                <a:lnSpc>
                  <a:spcPct val="90000"/>
                </a:lnSpc>
                <a:spcBef>
                  <a:spcPct val="0"/>
                </a:spcBef>
                <a:spcAft>
                  <a:spcPct val="35000"/>
                </a:spcAft>
                <a:buFont typeface="Wingdings" pitchFamily="2" charset="2"/>
                <a:buNone/>
              </a:pPr>
              <a:r>
                <a:rPr lang="vi-VN" sz="1800" kern="1200">
                  <a:latin typeface="Cambria" panose="02040503050406030204" pitchFamily="18" charset="0"/>
                </a:rPr>
                <a:t>- Xác định rõ lý do và mục tiêu của việc phân tích dữ liệu.</a:t>
              </a:r>
              <a:endParaRPr lang="en-US" sz="1800" kern="1200">
                <a:latin typeface="Cambria" panose="02040503050406030204" pitchFamily="18" charset="0"/>
              </a:endParaRPr>
            </a:p>
            <a:p>
              <a:pPr marL="0" lvl="0" indent="0" algn="just" defTabSz="800100">
                <a:lnSpc>
                  <a:spcPct val="90000"/>
                </a:lnSpc>
                <a:spcBef>
                  <a:spcPct val="0"/>
                </a:spcBef>
                <a:spcAft>
                  <a:spcPct val="35000"/>
                </a:spcAft>
                <a:buNone/>
              </a:pPr>
              <a:r>
                <a:rPr lang="vi-VN" sz="1800" kern="1200">
                  <a:latin typeface="Cambria" panose="02040503050406030204" pitchFamily="18" charset="0"/>
                </a:rPr>
                <a:t>- Quyết định loại hình phân tích và cách đo lường kết quả.</a:t>
              </a:r>
              <a:endParaRPr lang="en-US" sz="1800" kern="1200">
                <a:latin typeface="Cambria" panose="02040503050406030204" pitchFamily="18" charset="0"/>
              </a:endParaRPr>
            </a:p>
            <a:p>
              <a:pPr marL="0" lvl="0" indent="0" algn="just" defTabSz="800100">
                <a:lnSpc>
                  <a:spcPct val="90000"/>
                </a:lnSpc>
                <a:spcBef>
                  <a:spcPct val="0"/>
                </a:spcBef>
                <a:spcAft>
                  <a:spcPct val="35000"/>
                </a:spcAft>
                <a:buNone/>
              </a:pPr>
              <a:r>
                <a:rPr lang="vi-VN" sz="1800" kern="1200">
                  <a:latin typeface="Cambria" panose="02040503050406030204" pitchFamily="18" charset="0"/>
                </a:rPr>
                <a:t>- Xác định nguồn lực và công cụ phù hợp cho phân tích.</a:t>
              </a:r>
              <a:endParaRPr lang="en-US" sz="1800" kern="1200">
                <a:latin typeface="Cambria" panose="02040503050406030204" pitchFamily="18" charset="0"/>
              </a:endParaRPr>
            </a:p>
          </p:txBody>
        </p:sp>
      </p:grpSp>
      <p:grpSp>
        <p:nvGrpSpPr>
          <p:cNvPr id="14" name="Group 13">
            <a:extLst>
              <a:ext uri="{FF2B5EF4-FFF2-40B4-BE49-F238E27FC236}">
                <a16:creationId xmlns:a16="http://schemas.microsoft.com/office/drawing/2014/main" id="{071410A3-D7E7-6BD9-040E-87CE4B219BD5}"/>
              </a:ext>
            </a:extLst>
          </p:cNvPr>
          <p:cNvGrpSpPr/>
          <p:nvPr/>
        </p:nvGrpSpPr>
        <p:grpSpPr>
          <a:xfrm>
            <a:off x="2509023" y="1833169"/>
            <a:ext cx="2382784" cy="714835"/>
            <a:chOff x="2334221" y="124917"/>
            <a:chExt cx="2382784" cy="714835"/>
          </a:xfrm>
        </p:grpSpPr>
        <p:sp>
          <p:nvSpPr>
            <p:cNvPr id="18" name="Chevron 17">
              <a:extLst>
                <a:ext uri="{FF2B5EF4-FFF2-40B4-BE49-F238E27FC236}">
                  <a16:creationId xmlns:a16="http://schemas.microsoft.com/office/drawing/2014/main" id="{B65C133F-2842-195C-28F1-E813571D6695}"/>
                </a:ext>
              </a:extLst>
            </p:cNvPr>
            <p:cNvSpPr/>
            <p:nvPr/>
          </p:nvSpPr>
          <p:spPr>
            <a:xfrm>
              <a:off x="2334221" y="124917"/>
              <a:ext cx="2382784" cy="714835"/>
            </a:xfrm>
            <a:prstGeom prst="chevron">
              <a:avLst>
                <a:gd name="adj" fmla="val 30000"/>
              </a:avLst>
            </a:prstGeom>
          </p:spPr>
          <p:style>
            <a:lnRef idx="2">
              <a:schemeClr val="accent2">
                <a:hueOff val="-363841"/>
                <a:satOff val="-20982"/>
                <a:lumOff val="2157"/>
                <a:alphaOff val="0"/>
              </a:schemeClr>
            </a:lnRef>
            <a:fillRef idx="1">
              <a:schemeClr val="accent2">
                <a:hueOff val="-363841"/>
                <a:satOff val="-20982"/>
                <a:lumOff val="2157"/>
                <a:alphaOff val="0"/>
              </a:schemeClr>
            </a:fillRef>
            <a:effectRef idx="0">
              <a:schemeClr val="accent2">
                <a:hueOff val="-363841"/>
                <a:satOff val="-20982"/>
                <a:lumOff val="2157"/>
                <a:alphaOff val="0"/>
              </a:schemeClr>
            </a:effectRef>
            <a:fontRef idx="minor">
              <a:schemeClr val="lt1"/>
            </a:fontRef>
          </p:style>
          <p:txBody>
            <a:bodyPr/>
            <a:lstStyle/>
            <a:p>
              <a:endParaRPr lang="en-VN"/>
            </a:p>
          </p:txBody>
        </p:sp>
        <p:sp>
          <p:nvSpPr>
            <p:cNvPr id="19" name="Chevron 4">
              <a:extLst>
                <a:ext uri="{FF2B5EF4-FFF2-40B4-BE49-F238E27FC236}">
                  <a16:creationId xmlns:a16="http://schemas.microsoft.com/office/drawing/2014/main" id="{8A3738B2-F28E-2591-94B5-1FAFBE52392E}"/>
                </a:ext>
              </a:extLst>
            </p:cNvPr>
            <p:cNvSpPr txBox="1"/>
            <p:nvPr/>
          </p:nvSpPr>
          <p:spPr>
            <a:xfrm>
              <a:off x="2548672" y="124917"/>
              <a:ext cx="1953883" cy="7148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262" tIns="88262" rIns="88262" bIns="88262" numCol="1" spcCol="1270" anchor="ctr" anchorCtr="0">
              <a:noAutofit/>
            </a:bodyPr>
            <a:lstStyle/>
            <a:p>
              <a:pPr marL="0" lvl="0" indent="0" algn="ctr" defTabSz="666750">
                <a:lnSpc>
                  <a:spcPct val="90000"/>
                </a:lnSpc>
                <a:spcBef>
                  <a:spcPct val="0"/>
                </a:spcBef>
                <a:spcAft>
                  <a:spcPct val="35000"/>
                </a:spcAft>
                <a:buNone/>
              </a:pPr>
              <a:r>
                <a:rPr lang="vi-VN" sz="1500" b="1" kern="1200">
                  <a:latin typeface="Cambria" panose="02040503050406030204" pitchFamily="18" charset="0"/>
                </a:rPr>
                <a:t>2.Thu thập dữ liệu </a:t>
              </a:r>
            </a:p>
            <a:p>
              <a:pPr marL="0" lvl="0" indent="0" algn="ctr" defTabSz="666750">
                <a:lnSpc>
                  <a:spcPct val="90000"/>
                </a:lnSpc>
                <a:spcBef>
                  <a:spcPct val="0"/>
                </a:spcBef>
                <a:spcAft>
                  <a:spcPct val="35000"/>
                </a:spcAft>
                <a:buNone/>
              </a:pPr>
              <a:r>
                <a:rPr lang="vi-VN" sz="1500" b="1" kern="1200">
                  <a:latin typeface="Cambria" panose="02040503050406030204" pitchFamily="18" charset="0"/>
                </a:rPr>
                <a:t>(Collect the data)</a:t>
              </a:r>
              <a:endParaRPr lang="en-US" sz="1500" kern="1200">
                <a:latin typeface="Cambria" panose="02040503050406030204" pitchFamily="18" charset="0"/>
              </a:endParaRPr>
            </a:p>
          </p:txBody>
        </p:sp>
      </p:grpSp>
      <p:grpSp>
        <p:nvGrpSpPr>
          <p:cNvPr id="15" name="Group 14">
            <a:extLst>
              <a:ext uri="{FF2B5EF4-FFF2-40B4-BE49-F238E27FC236}">
                <a16:creationId xmlns:a16="http://schemas.microsoft.com/office/drawing/2014/main" id="{6A3AE05B-CBAB-09DC-A8FC-D03AF2AEB2E0}"/>
              </a:ext>
            </a:extLst>
          </p:cNvPr>
          <p:cNvGrpSpPr/>
          <p:nvPr/>
        </p:nvGrpSpPr>
        <p:grpSpPr>
          <a:xfrm>
            <a:off x="2509023" y="2548004"/>
            <a:ext cx="2168333" cy="3988828"/>
            <a:chOff x="2334221" y="839752"/>
            <a:chExt cx="2168333" cy="3988828"/>
          </a:xfrm>
        </p:grpSpPr>
        <p:sp>
          <p:nvSpPr>
            <p:cNvPr id="16" name="Rectangle 15">
              <a:extLst>
                <a:ext uri="{FF2B5EF4-FFF2-40B4-BE49-F238E27FC236}">
                  <a16:creationId xmlns:a16="http://schemas.microsoft.com/office/drawing/2014/main" id="{A82F8BC3-98C2-226C-D079-74438E31AA66}"/>
                </a:ext>
              </a:extLst>
            </p:cNvPr>
            <p:cNvSpPr/>
            <p:nvPr/>
          </p:nvSpPr>
          <p:spPr>
            <a:xfrm>
              <a:off x="2334221" y="839752"/>
              <a:ext cx="2168333" cy="3988828"/>
            </a:xfrm>
            <a:prstGeom prst="rect">
              <a:avLst/>
            </a:prstGeom>
          </p:spPr>
          <p:style>
            <a:lnRef idx="2">
              <a:schemeClr val="accent2">
                <a:tint val="40000"/>
                <a:alpha val="90000"/>
                <a:hueOff val="-212306"/>
                <a:satOff val="-18836"/>
                <a:lumOff val="-192"/>
                <a:alphaOff val="0"/>
              </a:schemeClr>
            </a:lnRef>
            <a:fillRef idx="1">
              <a:schemeClr val="accent2">
                <a:tint val="40000"/>
                <a:alpha val="90000"/>
                <a:hueOff val="-212306"/>
                <a:satOff val="-18836"/>
                <a:lumOff val="-192"/>
                <a:alphaOff val="0"/>
              </a:schemeClr>
            </a:fillRef>
            <a:effectRef idx="0">
              <a:schemeClr val="accent2">
                <a:tint val="40000"/>
                <a:alpha val="90000"/>
                <a:hueOff val="-212306"/>
                <a:satOff val="-18836"/>
                <a:lumOff val="-192"/>
                <a:alphaOff val="0"/>
              </a:schemeClr>
            </a:effectRef>
            <a:fontRef idx="minor">
              <a:schemeClr val="dk1">
                <a:hueOff val="0"/>
                <a:satOff val="0"/>
                <a:lumOff val="0"/>
                <a:alphaOff val="0"/>
              </a:schemeClr>
            </a:fontRef>
          </p:style>
          <p:txBody>
            <a:bodyPr/>
            <a:lstStyle/>
            <a:p>
              <a:endParaRPr lang="en-VN"/>
            </a:p>
          </p:txBody>
        </p:sp>
        <p:sp>
          <p:nvSpPr>
            <p:cNvPr id="17" name="TextBox 16">
              <a:extLst>
                <a:ext uri="{FF2B5EF4-FFF2-40B4-BE49-F238E27FC236}">
                  <a16:creationId xmlns:a16="http://schemas.microsoft.com/office/drawing/2014/main" id="{452A25AA-4AA4-5F5D-A1FD-BA79CA7D2089}"/>
                </a:ext>
              </a:extLst>
            </p:cNvPr>
            <p:cNvSpPr txBox="1"/>
            <p:nvPr/>
          </p:nvSpPr>
          <p:spPr>
            <a:xfrm>
              <a:off x="2334221" y="839752"/>
              <a:ext cx="2168333" cy="3988828"/>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1347" tIns="171347" rIns="171347" bIns="342693" numCol="1" spcCol="1270" anchor="t" anchorCtr="0">
              <a:noAutofit/>
            </a:bodyPr>
            <a:lstStyle/>
            <a:p>
              <a:pPr marL="49213" lvl="0" indent="-33338" algn="just" defTabSz="800100">
                <a:lnSpc>
                  <a:spcPct val="90000"/>
                </a:lnSpc>
                <a:spcBef>
                  <a:spcPct val="0"/>
                </a:spcBef>
                <a:spcAft>
                  <a:spcPct val="35000"/>
                </a:spcAft>
                <a:buNone/>
                <a:tabLst/>
              </a:pPr>
              <a:r>
                <a:rPr lang="vi-VN" sz="1800" kern="1200">
                  <a:latin typeface="Cambria" panose="02040503050406030204" pitchFamily="18" charset="0"/>
                </a:rPr>
                <a:t>- Lựa chọn phương pháp và nguồn dữ liệu phù hợp.</a:t>
              </a:r>
              <a:endParaRPr lang="en-US" sz="1800" kern="1200">
                <a:latin typeface="Cambria" panose="02040503050406030204" pitchFamily="18" charset="0"/>
              </a:endParaRPr>
            </a:p>
            <a:p>
              <a:pPr marL="49213" lvl="0" indent="-33338" algn="just" defTabSz="800100">
                <a:lnSpc>
                  <a:spcPct val="90000"/>
                </a:lnSpc>
                <a:spcBef>
                  <a:spcPct val="0"/>
                </a:spcBef>
                <a:spcAft>
                  <a:spcPct val="35000"/>
                </a:spcAft>
                <a:buNone/>
                <a:tabLst/>
              </a:pPr>
              <a:r>
                <a:rPr lang="vi-VN" sz="1800" kern="1200">
                  <a:latin typeface="Cambria" panose="02040503050406030204" pitchFamily="18" charset="0"/>
                </a:rPr>
                <a:t>- Đảm bảo tính chính xác, độ tin cậy của dữ liệu.</a:t>
              </a:r>
              <a:endParaRPr lang="en-US" sz="1800" kern="1200">
                <a:latin typeface="Cambria" panose="02040503050406030204" pitchFamily="18" charset="0"/>
              </a:endParaRPr>
            </a:p>
            <a:p>
              <a:pPr marL="49213" lvl="0" indent="-33338" algn="just" defTabSz="800100">
                <a:lnSpc>
                  <a:spcPct val="90000"/>
                </a:lnSpc>
                <a:spcBef>
                  <a:spcPct val="0"/>
                </a:spcBef>
                <a:spcAft>
                  <a:spcPct val="35000"/>
                </a:spcAft>
                <a:buNone/>
                <a:tabLst/>
              </a:pPr>
              <a:r>
                <a:rPr lang="vi-VN" sz="1800" kern="1200">
                  <a:latin typeface="Cambria" panose="02040503050406030204" pitchFamily="18" charset="0"/>
                </a:rPr>
                <a:t>- Tuân thủ đạo đức và tính minh bạch trong thu thập dữ liệu.</a:t>
              </a:r>
              <a:endParaRPr lang="en-US" sz="1800" kern="1200">
                <a:latin typeface="Cambria" panose="02040503050406030204" pitchFamily="18" charset="0"/>
              </a:endParaRPr>
            </a:p>
          </p:txBody>
        </p:sp>
      </p:grpSp>
      <p:grpSp>
        <p:nvGrpSpPr>
          <p:cNvPr id="20" name="Group 19">
            <a:extLst>
              <a:ext uri="{FF2B5EF4-FFF2-40B4-BE49-F238E27FC236}">
                <a16:creationId xmlns:a16="http://schemas.microsoft.com/office/drawing/2014/main" id="{720161E7-B087-F351-32A4-F904E7E069A1}"/>
              </a:ext>
            </a:extLst>
          </p:cNvPr>
          <p:cNvGrpSpPr/>
          <p:nvPr/>
        </p:nvGrpSpPr>
        <p:grpSpPr>
          <a:xfrm>
            <a:off x="4772001" y="1833169"/>
            <a:ext cx="2382784" cy="714835"/>
            <a:chOff x="4658563" y="124917"/>
            <a:chExt cx="2382784" cy="714835"/>
          </a:xfrm>
        </p:grpSpPr>
        <p:sp>
          <p:nvSpPr>
            <p:cNvPr id="24" name="Chevron 23">
              <a:extLst>
                <a:ext uri="{FF2B5EF4-FFF2-40B4-BE49-F238E27FC236}">
                  <a16:creationId xmlns:a16="http://schemas.microsoft.com/office/drawing/2014/main" id="{EAE674D3-BFE0-C103-647F-C4D69EEEB677}"/>
                </a:ext>
              </a:extLst>
            </p:cNvPr>
            <p:cNvSpPr/>
            <p:nvPr/>
          </p:nvSpPr>
          <p:spPr>
            <a:xfrm>
              <a:off x="4658563" y="124917"/>
              <a:ext cx="2382784" cy="714835"/>
            </a:xfrm>
            <a:prstGeom prst="chevron">
              <a:avLst>
                <a:gd name="adj" fmla="val 30000"/>
              </a:avLst>
            </a:prstGeom>
          </p:spPr>
          <p:style>
            <a:lnRef idx="2">
              <a:schemeClr val="accent2">
                <a:hueOff val="-727682"/>
                <a:satOff val="-41964"/>
                <a:lumOff val="4314"/>
                <a:alphaOff val="0"/>
              </a:schemeClr>
            </a:lnRef>
            <a:fillRef idx="1">
              <a:schemeClr val="accent2">
                <a:hueOff val="-727682"/>
                <a:satOff val="-41964"/>
                <a:lumOff val="4314"/>
                <a:alphaOff val="0"/>
              </a:schemeClr>
            </a:fillRef>
            <a:effectRef idx="0">
              <a:schemeClr val="accent2">
                <a:hueOff val="-727682"/>
                <a:satOff val="-41964"/>
                <a:lumOff val="4314"/>
                <a:alphaOff val="0"/>
              </a:schemeClr>
            </a:effectRef>
            <a:fontRef idx="minor">
              <a:schemeClr val="lt1"/>
            </a:fontRef>
          </p:style>
          <p:txBody>
            <a:bodyPr/>
            <a:lstStyle/>
            <a:p>
              <a:endParaRPr lang="en-VN"/>
            </a:p>
          </p:txBody>
        </p:sp>
        <p:sp>
          <p:nvSpPr>
            <p:cNvPr id="25" name="Chevron 4">
              <a:extLst>
                <a:ext uri="{FF2B5EF4-FFF2-40B4-BE49-F238E27FC236}">
                  <a16:creationId xmlns:a16="http://schemas.microsoft.com/office/drawing/2014/main" id="{35CE02E6-68FC-6D9A-35FB-40060D27ABED}"/>
                </a:ext>
              </a:extLst>
            </p:cNvPr>
            <p:cNvSpPr txBox="1"/>
            <p:nvPr/>
          </p:nvSpPr>
          <p:spPr>
            <a:xfrm>
              <a:off x="4873014" y="124917"/>
              <a:ext cx="1953883" cy="7148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262" tIns="88262" rIns="88262" bIns="88262" numCol="1" spcCol="1270" anchor="ctr" anchorCtr="0">
              <a:noAutofit/>
            </a:bodyPr>
            <a:lstStyle/>
            <a:p>
              <a:pPr marL="0" lvl="0" indent="0" algn="ctr" defTabSz="666750">
                <a:lnSpc>
                  <a:spcPct val="90000"/>
                </a:lnSpc>
                <a:spcBef>
                  <a:spcPct val="0"/>
                </a:spcBef>
                <a:spcAft>
                  <a:spcPct val="35000"/>
                </a:spcAft>
                <a:buNone/>
              </a:pPr>
              <a:r>
                <a:rPr lang="vi-VN" sz="1500" b="1" kern="1200">
                  <a:latin typeface="Cambria" panose="02040503050406030204" pitchFamily="18" charset="0"/>
                </a:rPr>
                <a:t>3. Làm sạch dữ liệu </a:t>
              </a:r>
            </a:p>
            <a:p>
              <a:pPr marL="0" lvl="0" indent="0" algn="ctr" defTabSz="666750">
                <a:lnSpc>
                  <a:spcPct val="90000"/>
                </a:lnSpc>
                <a:spcBef>
                  <a:spcPct val="0"/>
                </a:spcBef>
                <a:spcAft>
                  <a:spcPct val="35000"/>
                </a:spcAft>
                <a:buNone/>
              </a:pPr>
              <a:r>
                <a:rPr lang="vi-VN" sz="1500" b="1" kern="1200">
                  <a:latin typeface="Cambria" panose="02040503050406030204" pitchFamily="18" charset="0"/>
                </a:rPr>
                <a:t>(Clean the data)</a:t>
              </a:r>
              <a:endParaRPr lang="en-US" sz="1500" kern="1200">
                <a:latin typeface="Cambria" panose="02040503050406030204" pitchFamily="18" charset="0"/>
              </a:endParaRPr>
            </a:p>
          </p:txBody>
        </p:sp>
      </p:grpSp>
      <p:grpSp>
        <p:nvGrpSpPr>
          <p:cNvPr id="21" name="Group 20">
            <a:extLst>
              <a:ext uri="{FF2B5EF4-FFF2-40B4-BE49-F238E27FC236}">
                <a16:creationId xmlns:a16="http://schemas.microsoft.com/office/drawing/2014/main" id="{2884AF8C-F4D3-58AB-1183-D88DC6D644E2}"/>
              </a:ext>
            </a:extLst>
          </p:cNvPr>
          <p:cNvGrpSpPr/>
          <p:nvPr/>
        </p:nvGrpSpPr>
        <p:grpSpPr>
          <a:xfrm>
            <a:off x="4772001" y="2548004"/>
            <a:ext cx="2168333" cy="3988828"/>
            <a:chOff x="4658563" y="839752"/>
            <a:chExt cx="2168333" cy="3988828"/>
          </a:xfrm>
        </p:grpSpPr>
        <p:sp>
          <p:nvSpPr>
            <p:cNvPr id="22" name="Rectangle 21">
              <a:extLst>
                <a:ext uri="{FF2B5EF4-FFF2-40B4-BE49-F238E27FC236}">
                  <a16:creationId xmlns:a16="http://schemas.microsoft.com/office/drawing/2014/main" id="{D70F1CDB-F2B4-19DE-FEE0-5A9877A8C65E}"/>
                </a:ext>
              </a:extLst>
            </p:cNvPr>
            <p:cNvSpPr/>
            <p:nvPr/>
          </p:nvSpPr>
          <p:spPr>
            <a:xfrm>
              <a:off x="4658563" y="839752"/>
              <a:ext cx="2168333" cy="3988828"/>
            </a:xfrm>
            <a:prstGeom prst="rect">
              <a:avLst/>
            </a:prstGeom>
          </p:spPr>
          <p:style>
            <a:lnRef idx="2">
              <a:schemeClr val="accent2">
                <a:tint val="40000"/>
                <a:alpha val="90000"/>
                <a:hueOff val="-424613"/>
                <a:satOff val="-37673"/>
                <a:lumOff val="-385"/>
                <a:alphaOff val="0"/>
              </a:schemeClr>
            </a:lnRef>
            <a:fillRef idx="1">
              <a:schemeClr val="accent2">
                <a:tint val="40000"/>
                <a:alpha val="90000"/>
                <a:hueOff val="-424613"/>
                <a:satOff val="-37673"/>
                <a:lumOff val="-385"/>
                <a:alphaOff val="0"/>
              </a:schemeClr>
            </a:fillRef>
            <a:effectRef idx="0">
              <a:schemeClr val="accent2">
                <a:tint val="40000"/>
                <a:alpha val="90000"/>
                <a:hueOff val="-424613"/>
                <a:satOff val="-37673"/>
                <a:lumOff val="-385"/>
                <a:alphaOff val="0"/>
              </a:schemeClr>
            </a:effectRef>
            <a:fontRef idx="minor">
              <a:schemeClr val="dk1">
                <a:hueOff val="0"/>
                <a:satOff val="0"/>
                <a:lumOff val="0"/>
                <a:alphaOff val="0"/>
              </a:schemeClr>
            </a:fontRef>
          </p:style>
          <p:txBody>
            <a:bodyPr/>
            <a:lstStyle/>
            <a:p>
              <a:endParaRPr lang="en-VN"/>
            </a:p>
          </p:txBody>
        </p:sp>
        <p:sp>
          <p:nvSpPr>
            <p:cNvPr id="23" name="TextBox 22">
              <a:extLst>
                <a:ext uri="{FF2B5EF4-FFF2-40B4-BE49-F238E27FC236}">
                  <a16:creationId xmlns:a16="http://schemas.microsoft.com/office/drawing/2014/main" id="{3769BDA0-1BF8-2D5D-C1D4-159E38BC3407}"/>
                </a:ext>
              </a:extLst>
            </p:cNvPr>
            <p:cNvSpPr txBox="1"/>
            <p:nvPr/>
          </p:nvSpPr>
          <p:spPr>
            <a:xfrm>
              <a:off x="4658563" y="839752"/>
              <a:ext cx="2168333" cy="3988828"/>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1347" tIns="171347" rIns="171347" bIns="342693" numCol="1" spcCol="1270" anchor="t" anchorCtr="0">
              <a:noAutofit/>
            </a:bodyPr>
            <a:lstStyle/>
            <a:p>
              <a:pPr marL="0" lvl="0" indent="0" algn="just" defTabSz="800100">
                <a:lnSpc>
                  <a:spcPct val="90000"/>
                </a:lnSpc>
                <a:spcBef>
                  <a:spcPct val="0"/>
                </a:spcBef>
                <a:spcAft>
                  <a:spcPct val="35000"/>
                </a:spcAft>
                <a:buFont typeface="Wingdings" pitchFamily="2" charset="2"/>
                <a:buNone/>
              </a:pPr>
              <a:r>
                <a:rPr lang="vi-VN" sz="1800" kern="1200">
                  <a:latin typeface="Cambria" panose="02040503050406030204" pitchFamily="18" charset="0"/>
                </a:rPr>
                <a:t>- Xử lý các dữ liệu không đầy đủ, không chính xác, thiếu đồng bộ.</a:t>
              </a:r>
              <a:endParaRPr lang="en-US" sz="1800" kern="1200">
                <a:latin typeface="Cambria" panose="02040503050406030204" pitchFamily="18" charset="0"/>
              </a:endParaRPr>
            </a:p>
            <a:p>
              <a:pPr marL="0" lvl="0" indent="0" algn="just" defTabSz="800100">
                <a:lnSpc>
                  <a:spcPct val="90000"/>
                </a:lnSpc>
                <a:spcBef>
                  <a:spcPct val="0"/>
                </a:spcBef>
                <a:spcAft>
                  <a:spcPct val="35000"/>
                </a:spcAft>
                <a:buFont typeface="Wingdings" pitchFamily="2" charset="2"/>
                <a:buNone/>
              </a:pPr>
              <a:r>
                <a:rPr lang="vi-VN" sz="1800" kern="1200">
                  <a:latin typeface="Cambria" panose="02040503050406030204" pitchFamily="18" charset="0"/>
                </a:rPr>
                <a:t>- Cải thiện độ chính xác, đảm bảo dữ liệu sẵn sàng cho phân tích.</a:t>
              </a:r>
            </a:p>
            <a:p>
              <a:pPr marL="0" lvl="0" indent="0" algn="just" defTabSz="800100">
                <a:lnSpc>
                  <a:spcPct val="90000"/>
                </a:lnSpc>
                <a:spcBef>
                  <a:spcPct val="0"/>
                </a:spcBef>
                <a:spcAft>
                  <a:spcPct val="35000"/>
                </a:spcAft>
                <a:buFont typeface="Wingdings" pitchFamily="2" charset="2"/>
                <a:buNone/>
              </a:pPr>
              <a:r>
                <a:rPr lang="vi-VN" sz="1800" kern="1200">
                  <a:latin typeface="Cambria" panose="02040503050406030204" pitchFamily="18" charset="0"/>
                </a:rPr>
                <a:t>- Dữ liệu sạch có vai trò đặc biệt quan trọng trong phân tích</a:t>
              </a:r>
              <a:endParaRPr lang="en-US" sz="1800" kern="1200">
                <a:latin typeface="Cambria" panose="02040503050406030204" pitchFamily="18" charset="0"/>
              </a:endParaRPr>
            </a:p>
          </p:txBody>
        </p:sp>
      </p:grpSp>
      <p:grpSp>
        <p:nvGrpSpPr>
          <p:cNvPr id="26" name="Group 25">
            <a:extLst>
              <a:ext uri="{FF2B5EF4-FFF2-40B4-BE49-F238E27FC236}">
                <a16:creationId xmlns:a16="http://schemas.microsoft.com/office/drawing/2014/main" id="{C11EB6BD-613D-C27C-158C-476947F7B050}"/>
              </a:ext>
            </a:extLst>
          </p:cNvPr>
          <p:cNvGrpSpPr/>
          <p:nvPr/>
        </p:nvGrpSpPr>
        <p:grpSpPr>
          <a:xfrm>
            <a:off x="7038181" y="1833169"/>
            <a:ext cx="2382784" cy="714835"/>
            <a:chOff x="6982905" y="124917"/>
            <a:chExt cx="2382784" cy="714835"/>
          </a:xfrm>
        </p:grpSpPr>
        <p:sp>
          <p:nvSpPr>
            <p:cNvPr id="30" name="Chevron 29">
              <a:extLst>
                <a:ext uri="{FF2B5EF4-FFF2-40B4-BE49-F238E27FC236}">
                  <a16:creationId xmlns:a16="http://schemas.microsoft.com/office/drawing/2014/main" id="{D104AB55-F466-635C-3167-B89038538244}"/>
                </a:ext>
              </a:extLst>
            </p:cNvPr>
            <p:cNvSpPr/>
            <p:nvPr/>
          </p:nvSpPr>
          <p:spPr>
            <a:xfrm>
              <a:off x="6982905" y="124917"/>
              <a:ext cx="2382784" cy="714835"/>
            </a:xfrm>
            <a:prstGeom prst="chevron">
              <a:avLst>
                <a:gd name="adj" fmla="val 30000"/>
              </a:avLst>
            </a:prstGeom>
          </p:spPr>
          <p:style>
            <a:lnRef idx="2">
              <a:schemeClr val="accent2">
                <a:hueOff val="-1091522"/>
                <a:satOff val="-62946"/>
                <a:lumOff val="6471"/>
                <a:alphaOff val="0"/>
              </a:schemeClr>
            </a:lnRef>
            <a:fillRef idx="1">
              <a:schemeClr val="accent2">
                <a:hueOff val="-1091522"/>
                <a:satOff val="-62946"/>
                <a:lumOff val="6471"/>
                <a:alphaOff val="0"/>
              </a:schemeClr>
            </a:fillRef>
            <a:effectRef idx="0">
              <a:schemeClr val="accent2">
                <a:hueOff val="-1091522"/>
                <a:satOff val="-62946"/>
                <a:lumOff val="6471"/>
                <a:alphaOff val="0"/>
              </a:schemeClr>
            </a:effectRef>
            <a:fontRef idx="minor">
              <a:schemeClr val="lt1"/>
            </a:fontRef>
          </p:style>
          <p:txBody>
            <a:bodyPr/>
            <a:lstStyle/>
            <a:p>
              <a:endParaRPr lang="en-VN"/>
            </a:p>
          </p:txBody>
        </p:sp>
        <p:sp>
          <p:nvSpPr>
            <p:cNvPr id="31" name="Chevron 4">
              <a:extLst>
                <a:ext uri="{FF2B5EF4-FFF2-40B4-BE49-F238E27FC236}">
                  <a16:creationId xmlns:a16="http://schemas.microsoft.com/office/drawing/2014/main" id="{873A11F9-C7FA-E360-D80B-4D84C34C2E6E}"/>
                </a:ext>
              </a:extLst>
            </p:cNvPr>
            <p:cNvSpPr txBox="1"/>
            <p:nvPr/>
          </p:nvSpPr>
          <p:spPr>
            <a:xfrm>
              <a:off x="7197356" y="124917"/>
              <a:ext cx="1953883" cy="7148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262" tIns="88262" rIns="88262" bIns="88262" numCol="1" spcCol="1270" anchor="ctr" anchorCtr="0">
              <a:noAutofit/>
            </a:bodyPr>
            <a:lstStyle/>
            <a:p>
              <a:pPr marL="0" lvl="0" indent="0" algn="ctr" defTabSz="666750">
                <a:lnSpc>
                  <a:spcPct val="90000"/>
                </a:lnSpc>
                <a:spcBef>
                  <a:spcPct val="0"/>
                </a:spcBef>
                <a:spcAft>
                  <a:spcPct val="35000"/>
                </a:spcAft>
                <a:buNone/>
              </a:pPr>
              <a:r>
                <a:rPr lang="en-US" sz="1500" b="1" kern="1200">
                  <a:latin typeface="Cambria" panose="02040503050406030204" pitchFamily="18" charset="0"/>
                </a:rPr>
                <a:t>4. Phân tích dữ liệu</a:t>
              </a:r>
            </a:p>
            <a:p>
              <a:pPr marL="0" lvl="0" indent="0" algn="ctr" defTabSz="666750">
                <a:lnSpc>
                  <a:spcPct val="90000"/>
                </a:lnSpc>
                <a:spcBef>
                  <a:spcPct val="0"/>
                </a:spcBef>
                <a:spcAft>
                  <a:spcPct val="35000"/>
                </a:spcAft>
                <a:buNone/>
              </a:pPr>
              <a:r>
                <a:rPr lang="en-US" sz="1500" b="1" kern="1200">
                  <a:latin typeface="Cambria" panose="02040503050406030204" pitchFamily="18" charset="0"/>
                </a:rPr>
                <a:t>(Analyze the Data)</a:t>
              </a:r>
            </a:p>
          </p:txBody>
        </p:sp>
      </p:grpSp>
      <p:grpSp>
        <p:nvGrpSpPr>
          <p:cNvPr id="27" name="Group 26">
            <a:extLst>
              <a:ext uri="{FF2B5EF4-FFF2-40B4-BE49-F238E27FC236}">
                <a16:creationId xmlns:a16="http://schemas.microsoft.com/office/drawing/2014/main" id="{D9BF64C4-E2A2-178A-4B00-4606B7D2A97A}"/>
              </a:ext>
            </a:extLst>
          </p:cNvPr>
          <p:cNvGrpSpPr/>
          <p:nvPr/>
        </p:nvGrpSpPr>
        <p:grpSpPr>
          <a:xfrm>
            <a:off x="7038181" y="2548004"/>
            <a:ext cx="2168333" cy="3988828"/>
            <a:chOff x="6982905" y="839752"/>
            <a:chExt cx="2168333" cy="3988828"/>
          </a:xfrm>
        </p:grpSpPr>
        <p:sp>
          <p:nvSpPr>
            <p:cNvPr id="28" name="Rectangle 27">
              <a:extLst>
                <a:ext uri="{FF2B5EF4-FFF2-40B4-BE49-F238E27FC236}">
                  <a16:creationId xmlns:a16="http://schemas.microsoft.com/office/drawing/2014/main" id="{91EEEC07-34E8-2564-6696-E79650EF2220}"/>
                </a:ext>
              </a:extLst>
            </p:cNvPr>
            <p:cNvSpPr/>
            <p:nvPr/>
          </p:nvSpPr>
          <p:spPr>
            <a:xfrm>
              <a:off x="6982905" y="839752"/>
              <a:ext cx="2168333" cy="3988828"/>
            </a:xfrm>
            <a:prstGeom prst="rect">
              <a:avLst/>
            </a:prstGeom>
          </p:spPr>
          <p:style>
            <a:lnRef idx="2">
              <a:schemeClr val="accent2">
                <a:tint val="40000"/>
                <a:alpha val="90000"/>
                <a:hueOff val="-636919"/>
                <a:satOff val="-56510"/>
                <a:lumOff val="-577"/>
                <a:alphaOff val="0"/>
              </a:schemeClr>
            </a:lnRef>
            <a:fillRef idx="1">
              <a:schemeClr val="accent2">
                <a:tint val="40000"/>
                <a:alpha val="90000"/>
                <a:hueOff val="-636919"/>
                <a:satOff val="-56510"/>
                <a:lumOff val="-577"/>
                <a:alphaOff val="0"/>
              </a:schemeClr>
            </a:fillRef>
            <a:effectRef idx="0">
              <a:schemeClr val="accent2">
                <a:tint val="40000"/>
                <a:alpha val="90000"/>
                <a:hueOff val="-636919"/>
                <a:satOff val="-56510"/>
                <a:lumOff val="-577"/>
                <a:alphaOff val="0"/>
              </a:schemeClr>
            </a:effectRef>
            <a:fontRef idx="minor">
              <a:schemeClr val="dk1">
                <a:hueOff val="0"/>
                <a:satOff val="0"/>
                <a:lumOff val="0"/>
                <a:alphaOff val="0"/>
              </a:schemeClr>
            </a:fontRef>
          </p:style>
          <p:txBody>
            <a:bodyPr/>
            <a:lstStyle/>
            <a:p>
              <a:endParaRPr lang="en-VN"/>
            </a:p>
          </p:txBody>
        </p:sp>
        <p:sp>
          <p:nvSpPr>
            <p:cNvPr id="29" name="TextBox 28">
              <a:extLst>
                <a:ext uri="{FF2B5EF4-FFF2-40B4-BE49-F238E27FC236}">
                  <a16:creationId xmlns:a16="http://schemas.microsoft.com/office/drawing/2014/main" id="{16C711BF-90C0-7BCE-8C19-AB85ACE3864B}"/>
                </a:ext>
              </a:extLst>
            </p:cNvPr>
            <p:cNvSpPr txBox="1"/>
            <p:nvPr/>
          </p:nvSpPr>
          <p:spPr>
            <a:xfrm>
              <a:off x="6982905" y="839752"/>
              <a:ext cx="2168333" cy="3988828"/>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1347" tIns="171347" rIns="171347" bIns="342693" numCol="1" spcCol="1270" anchor="t" anchorCtr="0">
              <a:noAutofit/>
            </a:bodyPr>
            <a:lstStyle/>
            <a:p>
              <a:pPr marL="0" lvl="0" indent="0" algn="just" defTabSz="800100">
                <a:lnSpc>
                  <a:spcPct val="90000"/>
                </a:lnSpc>
                <a:spcBef>
                  <a:spcPct val="0"/>
                </a:spcBef>
                <a:spcAft>
                  <a:spcPct val="35000"/>
                </a:spcAft>
                <a:buFont typeface="Wingdings" pitchFamily="2" charset="2"/>
                <a:buNone/>
              </a:pPr>
              <a:r>
                <a:rPr lang="en-US" sz="1800" kern="1200">
                  <a:latin typeface="Cambria" panose="02040503050406030204" pitchFamily="18" charset="0"/>
                </a:rPr>
                <a:t>- Thực hiện trích rút các thông tin có ích (insights) từ dữ liệu.</a:t>
              </a:r>
            </a:p>
            <a:p>
              <a:pPr marL="0" lvl="0" indent="0" algn="just" defTabSz="800100">
                <a:lnSpc>
                  <a:spcPct val="90000"/>
                </a:lnSpc>
                <a:spcBef>
                  <a:spcPct val="0"/>
                </a:spcBef>
                <a:spcAft>
                  <a:spcPct val="35000"/>
                </a:spcAft>
                <a:buFont typeface="Wingdings" pitchFamily="2" charset="2"/>
                <a:buNone/>
              </a:pPr>
              <a:r>
                <a:rPr lang="en-US" sz="1800" kern="1200">
                  <a:latin typeface="Cambria" panose="02040503050406030204" pitchFamily="18" charset="0"/>
                </a:rPr>
                <a:t>- Sử dụng các công cụ và kỹ thuật phù hợp với từng bài toán cụ thể để đạt mục tiêu đề ra.</a:t>
              </a:r>
            </a:p>
          </p:txBody>
        </p:sp>
      </p:grpSp>
      <p:grpSp>
        <p:nvGrpSpPr>
          <p:cNvPr id="32" name="Group 31">
            <a:extLst>
              <a:ext uri="{FF2B5EF4-FFF2-40B4-BE49-F238E27FC236}">
                <a16:creationId xmlns:a16="http://schemas.microsoft.com/office/drawing/2014/main" id="{A81D3193-B1D5-8144-FDCE-67285252347D}"/>
              </a:ext>
            </a:extLst>
          </p:cNvPr>
          <p:cNvGrpSpPr/>
          <p:nvPr/>
        </p:nvGrpSpPr>
        <p:grpSpPr>
          <a:xfrm>
            <a:off x="9301123" y="1833169"/>
            <a:ext cx="2382784" cy="714835"/>
            <a:chOff x="9307247" y="124917"/>
            <a:chExt cx="2382784" cy="714835"/>
          </a:xfrm>
        </p:grpSpPr>
        <p:sp>
          <p:nvSpPr>
            <p:cNvPr id="36" name="Chevron 35">
              <a:extLst>
                <a:ext uri="{FF2B5EF4-FFF2-40B4-BE49-F238E27FC236}">
                  <a16:creationId xmlns:a16="http://schemas.microsoft.com/office/drawing/2014/main" id="{6224E91F-7222-A5E8-3F7F-08C47C2D2421}"/>
                </a:ext>
              </a:extLst>
            </p:cNvPr>
            <p:cNvSpPr/>
            <p:nvPr/>
          </p:nvSpPr>
          <p:spPr>
            <a:xfrm>
              <a:off x="9307247" y="124917"/>
              <a:ext cx="2382784" cy="714835"/>
            </a:xfrm>
            <a:prstGeom prst="chevron">
              <a:avLst>
                <a:gd name="adj" fmla="val 30000"/>
              </a:avLst>
            </a:prstGeom>
          </p:spPr>
          <p:style>
            <a:lnRef idx="2">
              <a:schemeClr val="accent2">
                <a:hueOff val="-1455363"/>
                <a:satOff val="-83928"/>
                <a:lumOff val="8628"/>
                <a:alphaOff val="0"/>
              </a:schemeClr>
            </a:lnRef>
            <a:fillRef idx="1">
              <a:schemeClr val="accent2">
                <a:hueOff val="-1455363"/>
                <a:satOff val="-83928"/>
                <a:lumOff val="8628"/>
                <a:alphaOff val="0"/>
              </a:schemeClr>
            </a:fillRef>
            <a:effectRef idx="0">
              <a:schemeClr val="accent2">
                <a:hueOff val="-1455363"/>
                <a:satOff val="-83928"/>
                <a:lumOff val="8628"/>
                <a:alphaOff val="0"/>
              </a:schemeClr>
            </a:effectRef>
            <a:fontRef idx="minor">
              <a:schemeClr val="lt1"/>
            </a:fontRef>
          </p:style>
          <p:txBody>
            <a:bodyPr/>
            <a:lstStyle/>
            <a:p>
              <a:endParaRPr lang="en-VN"/>
            </a:p>
          </p:txBody>
        </p:sp>
        <p:sp>
          <p:nvSpPr>
            <p:cNvPr id="37" name="Chevron 4">
              <a:extLst>
                <a:ext uri="{FF2B5EF4-FFF2-40B4-BE49-F238E27FC236}">
                  <a16:creationId xmlns:a16="http://schemas.microsoft.com/office/drawing/2014/main" id="{14856649-9806-B9CB-8194-8F9C237F9239}"/>
                </a:ext>
              </a:extLst>
            </p:cNvPr>
            <p:cNvSpPr txBox="1"/>
            <p:nvPr/>
          </p:nvSpPr>
          <p:spPr>
            <a:xfrm>
              <a:off x="9521698" y="124917"/>
              <a:ext cx="1953883" cy="71483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8262" tIns="88262" rIns="88262" bIns="88262" numCol="1" spcCol="1270" anchor="ctr" anchorCtr="0">
              <a:noAutofit/>
            </a:bodyPr>
            <a:lstStyle/>
            <a:p>
              <a:pPr marL="0" lvl="0" indent="0" algn="ctr" defTabSz="666750">
                <a:lnSpc>
                  <a:spcPct val="90000"/>
                </a:lnSpc>
                <a:spcBef>
                  <a:spcPct val="0"/>
                </a:spcBef>
                <a:spcAft>
                  <a:spcPct val="35000"/>
                </a:spcAft>
                <a:buNone/>
              </a:pPr>
              <a:r>
                <a:rPr lang="vi-VN" sz="1500" b="1" kern="1200">
                  <a:solidFill>
                    <a:schemeClr val="bg1"/>
                  </a:solidFill>
                  <a:latin typeface="Cambria" panose="02040503050406030204" pitchFamily="18" charset="0"/>
                </a:rPr>
                <a:t>5. Chia sẻ kết quả </a:t>
              </a:r>
            </a:p>
            <a:p>
              <a:pPr marL="0" lvl="0" indent="0" algn="ctr" defTabSz="666750">
                <a:lnSpc>
                  <a:spcPct val="90000"/>
                </a:lnSpc>
                <a:spcBef>
                  <a:spcPct val="0"/>
                </a:spcBef>
                <a:spcAft>
                  <a:spcPct val="35000"/>
                </a:spcAft>
                <a:buNone/>
              </a:pPr>
              <a:r>
                <a:rPr lang="vi-VN" sz="1500" b="1" kern="1200">
                  <a:solidFill>
                    <a:schemeClr val="bg1"/>
                  </a:solidFill>
                  <a:latin typeface="Cambria" panose="02040503050406030204" pitchFamily="18" charset="0"/>
                </a:rPr>
                <a:t>(Visualize and share findings</a:t>
              </a:r>
              <a:endParaRPr lang="en-US" sz="1500" kern="1200"/>
            </a:p>
          </p:txBody>
        </p:sp>
      </p:grpSp>
      <p:grpSp>
        <p:nvGrpSpPr>
          <p:cNvPr id="33" name="Group 32">
            <a:extLst>
              <a:ext uri="{FF2B5EF4-FFF2-40B4-BE49-F238E27FC236}">
                <a16:creationId xmlns:a16="http://schemas.microsoft.com/office/drawing/2014/main" id="{A29F61AB-4398-E526-7C95-D6DDF813A1AF}"/>
              </a:ext>
            </a:extLst>
          </p:cNvPr>
          <p:cNvGrpSpPr/>
          <p:nvPr/>
        </p:nvGrpSpPr>
        <p:grpSpPr>
          <a:xfrm>
            <a:off x="9301123" y="2548004"/>
            <a:ext cx="2168333" cy="3988828"/>
            <a:chOff x="9307247" y="839752"/>
            <a:chExt cx="2168333" cy="3988828"/>
          </a:xfrm>
        </p:grpSpPr>
        <p:sp>
          <p:nvSpPr>
            <p:cNvPr id="34" name="Rectangle 33">
              <a:extLst>
                <a:ext uri="{FF2B5EF4-FFF2-40B4-BE49-F238E27FC236}">
                  <a16:creationId xmlns:a16="http://schemas.microsoft.com/office/drawing/2014/main" id="{FE754864-ECAF-01CC-348A-627B3E6FB66B}"/>
                </a:ext>
              </a:extLst>
            </p:cNvPr>
            <p:cNvSpPr/>
            <p:nvPr/>
          </p:nvSpPr>
          <p:spPr>
            <a:xfrm>
              <a:off x="9307247" y="839752"/>
              <a:ext cx="2168333" cy="3988828"/>
            </a:xfrm>
            <a:prstGeom prst="rect">
              <a:avLst/>
            </a:prstGeom>
          </p:spPr>
          <p:style>
            <a:lnRef idx="2">
              <a:schemeClr val="accent2">
                <a:tint val="40000"/>
                <a:alpha val="90000"/>
                <a:hueOff val="-849226"/>
                <a:satOff val="-75346"/>
                <a:lumOff val="-769"/>
                <a:alphaOff val="0"/>
              </a:schemeClr>
            </a:lnRef>
            <a:fillRef idx="1">
              <a:schemeClr val="accent2">
                <a:tint val="40000"/>
                <a:alpha val="90000"/>
                <a:hueOff val="-849226"/>
                <a:satOff val="-75346"/>
                <a:lumOff val="-769"/>
                <a:alphaOff val="0"/>
              </a:schemeClr>
            </a:fillRef>
            <a:effectRef idx="0">
              <a:schemeClr val="accent2">
                <a:tint val="40000"/>
                <a:alpha val="90000"/>
                <a:hueOff val="-849226"/>
                <a:satOff val="-75346"/>
                <a:lumOff val="-769"/>
                <a:alphaOff val="0"/>
              </a:schemeClr>
            </a:effectRef>
            <a:fontRef idx="minor">
              <a:schemeClr val="dk1">
                <a:hueOff val="0"/>
                <a:satOff val="0"/>
                <a:lumOff val="0"/>
                <a:alphaOff val="0"/>
              </a:schemeClr>
            </a:fontRef>
          </p:style>
          <p:txBody>
            <a:bodyPr/>
            <a:lstStyle/>
            <a:p>
              <a:endParaRPr lang="en-VN"/>
            </a:p>
          </p:txBody>
        </p:sp>
        <p:sp>
          <p:nvSpPr>
            <p:cNvPr id="35" name="TextBox 34">
              <a:extLst>
                <a:ext uri="{FF2B5EF4-FFF2-40B4-BE49-F238E27FC236}">
                  <a16:creationId xmlns:a16="http://schemas.microsoft.com/office/drawing/2014/main" id="{7F75517B-C532-C2CD-07B4-48F2803AB6C6}"/>
                </a:ext>
              </a:extLst>
            </p:cNvPr>
            <p:cNvSpPr txBox="1"/>
            <p:nvPr/>
          </p:nvSpPr>
          <p:spPr>
            <a:xfrm>
              <a:off x="9307247" y="839752"/>
              <a:ext cx="2168333" cy="3988828"/>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1347" tIns="171347" rIns="171347" bIns="342693" numCol="1" spcCol="1270" anchor="t" anchorCtr="0">
              <a:noAutofit/>
            </a:bodyPr>
            <a:lstStyle/>
            <a:p>
              <a:pPr marL="0" lvl="0" indent="0" algn="just" defTabSz="800100">
                <a:lnSpc>
                  <a:spcPct val="90000"/>
                </a:lnSpc>
                <a:spcBef>
                  <a:spcPct val="0"/>
                </a:spcBef>
                <a:spcAft>
                  <a:spcPct val="35000"/>
                </a:spcAft>
                <a:buNone/>
              </a:pPr>
              <a:r>
                <a:rPr lang="vi-VN" sz="1800" kern="1200">
                  <a:latin typeface="Cambria" panose="02040503050406030204" pitchFamily="18" charset="0"/>
                </a:rPr>
                <a:t>- Sử dụng các kỹ thuật trực quan hóa để nhận diện các mẫu, xu hướng, quan hệ… giúp truyền đạt thông tin một cách hiệu quả.</a:t>
              </a:r>
            </a:p>
            <a:p>
              <a:pPr marL="0" lvl="0" indent="0" algn="just" defTabSz="800100">
                <a:lnSpc>
                  <a:spcPct val="90000"/>
                </a:lnSpc>
                <a:spcBef>
                  <a:spcPct val="0"/>
                </a:spcBef>
                <a:spcAft>
                  <a:spcPct val="35000"/>
                </a:spcAft>
                <a:buNone/>
              </a:pPr>
              <a:r>
                <a:rPr lang="vi-VN" sz="1800" kern="1200">
                  <a:latin typeface="Cambria" panose="02040503050406030204" pitchFamily="18" charset="0"/>
                </a:rPr>
                <a:t>- Chia sẻ kết quả với các bên liên quan; hiệu chỉnh và bổ sung các vấn đề phát sinh nếu cần.</a:t>
              </a:r>
              <a:endParaRPr lang="en-US" sz="1800" kern="1200">
                <a:latin typeface="Cambria" panose="02040503050406030204" pitchFamily="18" charset="0"/>
              </a:endParaRPr>
            </a:p>
          </p:txBody>
        </p:sp>
      </p:grpSp>
    </p:spTree>
    <p:extLst>
      <p:ext uri="{BB962C8B-B14F-4D97-AF65-F5344CB8AC3E}">
        <p14:creationId xmlns:p14="http://schemas.microsoft.com/office/powerpoint/2010/main" val="1531924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0-#ppt_w/2"/>
                                          </p:val>
                                        </p:tav>
                                        <p:tav tm="100000">
                                          <p:val>
                                            <p:strVal val="#ppt_x"/>
                                          </p:val>
                                        </p:tav>
                                      </p:tavLst>
                                    </p:anim>
                                    <p:anim calcmode="lin" valueType="num">
                                      <p:cBhvr additive="base">
                                        <p:cTn id="18" dur="500" fill="hold"/>
                                        <p:tgtEl>
                                          <p:spTgt spid="14"/>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fill="hold"/>
                                        <p:tgtEl>
                                          <p:spTgt spid="15"/>
                                        </p:tgtEl>
                                        <p:attrNameLst>
                                          <p:attrName>ppt_x</p:attrName>
                                        </p:attrNameLst>
                                      </p:cBhvr>
                                      <p:tavLst>
                                        <p:tav tm="0">
                                          <p:val>
                                            <p:strVal val="0-#ppt_w/2"/>
                                          </p:val>
                                        </p:tav>
                                        <p:tav tm="100000">
                                          <p:val>
                                            <p:strVal val="#ppt_x"/>
                                          </p:val>
                                        </p:tav>
                                      </p:tavLst>
                                    </p:anim>
                                    <p:anim calcmode="lin" valueType="num">
                                      <p:cBhvr additive="base">
                                        <p:cTn id="22"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0-#ppt_w/2"/>
                                          </p:val>
                                        </p:tav>
                                        <p:tav tm="100000">
                                          <p:val>
                                            <p:strVal val="#ppt_x"/>
                                          </p:val>
                                        </p:tav>
                                      </p:tavLst>
                                    </p:anim>
                                    <p:anim calcmode="lin" valueType="num">
                                      <p:cBhvr additive="base">
                                        <p:cTn id="28" dur="500" fill="hold"/>
                                        <p:tgtEl>
                                          <p:spTgt spid="20"/>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0-#ppt_w/2"/>
                                          </p:val>
                                        </p:tav>
                                        <p:tav tm="100000">
                                          <p:val>
                                            <p:strVal val="#ppt_x"/>
                                          </p:val>
                                        </p:tav>
                                      </p:tavLst>
                                    </p:anim>
                                    <p:anim calcmode="lin" valueType="num">
                                      <p:cBhvr additive="base">
                                        <p:cTn id="32"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additive="base">
                                        <p:cTn id="37" dur="500" fill="hold"/>
                                        <p:tgtEl>
                                          <p:spTgt spid="26"/>
                                        </p:tgtEl>
                                        <p:attrNameLst>
                                          <p:attrName>ppt_x</p:attrName>
                                        </p:attrNameLst>
                                      </p:cBhvr>
                                      <p:tavLst>
                                        <p:tav tm="0">
                                          <p:val>
                                            <p:strVal val="0-#ppt_w/2"/>
                                          </p:val>
                                        </p:tav>
                                        <p:tav tm="100000">
                                          <p:val>
                                            <p:strVal val="#ppt_x"/>
                                          </p:val>
                                        </p:tav>
                                      </p:tavLst>
                                    </p:anim>
                                    <p:anim calcmode="lin" valueType="num">
                                      <p:cBhvr additive="base">
                                        <p:cTn id="38" dur="500" fill="hold"/>
                                        <p:tgtEl>
                                          <p:spTgt spid="26"/>
                                        </p:tgtEl>
                                        <p:attrNameLst>
                                          <p:attrName>ppt_y</p:attrName>
                                        </p:attrNameLst>
                                      </p:cBhvr>
                                      <p:tavLst>
                                        <p:tav tm="0">
                                          <p:val>
                                            <p:strVal val="#ppt_y"/>
                                          </p:val>
                                        </p:tav>
                                        <p:tav tm="100000">
                                          <p:val>
                                            <p:strVal val="#ppt_y"/>
                                          </p:val>
                                        </p:tav>
                                      </p:tavLst>
                                    </p:anim>
                                  </p:childTnLst>
                                </p:cTn>
                              </p:par>
                              <p:par>
                                <p:cTn id="39" presetID="2" presetClass="entr" presetSubtype="8" fill="hold" nodeType="withEffect">
                                  <p:stCondLst>
                                    <p:cond delay="0"/>
                                  </p:stCondLst>
                                  <p:childTnLst>
                                    <p:set>
                                      <p:cBhvr>
                                        <p:cTn id="40" dur="1" fill="hold">
                                          <p:stCondLst>
                                            <p:cond delay="0"/>
                                          </p:stCondLst>
                                        </p:cTn>
                                        <p:tgtEl>
                                          <p:spTgt spid="27"/>
                                        </p:tgtEl>
                                        <p:attrNameLst>
                                          <p:attrName>style.visibility</p:attrName>
                                        </p:attrNameLst>
                                      </p:cBhvr>
                                      <p:to>
                                        <p:strVal val="visible"/>
                                      </p:to>
                                    </p:set>
                                    <p:anim calcmode="lin" valueType="num">
                                      <p:cBhvr additive="base">
                                        <p:cTn id="41" dur="500" fill="hold"/>
                                        <p:tgtEl>
                                          <p:spTgt spid="27"/>
                                        </p:tgtEl>
                                        <p:attrNameLst>
                                          <p:attrName>ppt_x</p:attrName>
                                        </p:attrNameLst>
                                      </p:cBhvr>
                                      <p:tavLst>
                                        <p:tav tm="0">
                                          <p:val>
                                            <p:strVal val="0-#ppt_w/2"/>
                                          </p:val>
                                        </p:tav>
                                        <p:tav tm="100000">
                                          <p:val>
                                            <p:strVal val="#ppt_x"/>
                                          </p:val>
                                        </p:tav>
                                      </p:tavLst>
                                    </p:anim>
                                    <p:anim calcmode="lin" valueType="num">
                                      <p:cBhvr additive="base">
                                        <p:cTn id="42"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nodeType="click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500" fill="hold"/>
                                        <p:tgtEl>
                                          <p:spTgt spid="32"/>
                                        </p:tgtEl>
                                        <p:attrNameLst>
                                          <p:attrName>ppt_x</p:attrName>
                                        </p:attrNameLst>
                                      </p:cBhvr>
                                      <p:tavLst>
                                        <p:tav tm="0">
                                          <p:val>
                                            <p:strVal val="0-#ppt_w/2"/>
                                          </p:val>
                                        </p:tav>
                                        <p:tav tm="100000">
                                          <p:val>
                                            <p:strVal val="#ppt_x"/>
                                          </p:val>
                                        </p:tav>
                                      </p:tavLst>
                                    </p:anim>
                                    <p:anim calcmode="lin" valueType="num">
                                      <p:cBhvr additive="base">
                                        <p:cTn id="48" dur="500" fill="hold"/>
                                        <p:tgtEl>
                                          <p:spTgt spid="32"/>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33"/>
                                        </p:tgtEl>
                                        <p:attrNameLst>
                                          <p:attrName>style.visibility</p:attrName>
                                        </p:attrNameLst>
                                      </p:cBhvr>
                                      <p:to>
                                        <p:strVal val="visible"/>
                                      </p:to>
                                    </p:set>
                                    <p:anim calcmode="lin" valueType="num">
                                      <p:cBhvr additive="base">
                                        <p:cTn id="51" dur="500" fill="hold"/>
                                        <p:tgtEl>
                                          <p:spTgt spid="33"/>
                                        </p:tgtEl>
                                        <p:attrNameLst>
                                          <p:attrName>ppt_x</p:attrName>
                                        </p:attrNameLst>
                                      </p:cBhvr>
                                      <p:tavLst>
                                        <p:tav tm="0">
                                          <p:val>
                                            <p:strVal val="0-#ppt_w/2"/>
                                          </p:val>
                                        </p:tav>
                                        <p:tav tm="100000">
                                          <p:val>
                                            <p:strVal val="#ppt_x"/>
                                          </p:val>
                                        </p:tav>
                                      </p:tavLst>
                                    </p:anim>
                                    <p:anim calcmode="lin" valueType="num">
                                      <p:cBhvr additive="base">
                                        <p:cTn id="52"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3F8C76-618D-9CBA-82C8-8C9FF25C15EB}"/>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9F7B4936-59C6-EF86-E328-5C8251A487ED}"/>
              </a:ext>
            </a:extLst>
          </p:cNvPr>
          <p:cNvSpPr txBox="1"/>
          <p:nvPr/>
        </p:nvSpPr>
        <p:spPr>
          <a:xfrm>
            <a:off x="-1" y="1204922"/>
            <a:ext cx="10891678" cy="523220"/>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marL="90170" marR="263525" algn="just">
              <a:spcBef>
                <a:spcPts val="600"/>
              </a:spcBef>
              <a:spcAft>
                <a:spcPts val="0"/>
              </a:spcAft>
              <a:tabLst>
                <a:tab pos="5490845" algn="l"/>
              </a:tabLst>
            </a:pPr>
            <a:r>
              <a:rPr lang="en-US" sz="2800" b="1">
                <a:solidFill>
                  <a:schemeClr val="tx1"/>
                </a:solidFill>
                <a:latin typeface="Cambria" panose="02040503050406030204" pitchFamily="18" charset="0"/>
                <a:ea typeface="Cambria" panose="02040503050406030204" pitchFamily="18" charset="0"/>
                <a:cs typeface="Times New Roman" panose="02020603050405020304" pitchFamily="18" charset="0"/>
              </a:rPr>
              <a:t>2</a:t>
            </a:r>
            <a:r>
              <a:rPr lang="en-US" sz="2800" b="1">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 Quy trình và công cụ phân tích dữ liệu</a:t>
            </a:r>
            <a:endParaRPr lang="en-GB" sz="2800">
              <a:solidFill>
                <a:schemeClr val="tx1"/>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13" name="Slide Number Placeholder 12">
            <a:extLst>
              <a:ext uri="{FF2B5EF4-FFF2-40B4-BE49-F238E27FC236}">
                <a16:creationId xmlns:a16="http://schemas.microsoft.com/office/drawing/2014/main" id="{7319BD4C-CBBF-066F-6411-EE751480F75E}"/>
              </a:ext>
            </a:extLst>
          </p:cNvPr>
          <p:cNvSpPr>
            <a:spLocks noGrp="1"/>
          </p:cNvSpPr>
          <p:nvPr>
            <p:ph type="sldNum" sz="quarter" idx="12"/>
          </p:nvPr>
        </p:nvSpPr>
        <p:spPr>
          <a:xfrm>
            <a:off x="9323120" y="6379210"/>
            <a:ext cx="2743200" cy="365125"/>
          </a:xfrm>
        </p:spPr>
        <p:txBody>
          <a:bodyPr/>
          <a:lstStyle/>
          <a:p>
            <a:fld id="{271AD33A-37BF-4D4F-9B3C-CD90243FAE6A}" type="slidenum">
              <a:rPr lang="en-GB" sz="1400" b="1" smtClean="0">
                <a:solidFill>
                  <a:schemeClr val="tx1"/>
                </a:solidFill>
                <a:latin typeface="Cambria" panose="02040503050406030204" pitchFamily="18" charset="0"/>
                <a:ea typeface="Cambria" panose="02040503050406030204" pitchFamily="18" charset="0"/>
              </a:rPr>
              <a:t>9</a:t>
            </a:fld>
            <a:endParaRPr lang="en-GB" sz="1400" b="1">
              <a:solidFill>
                <a:schemeClr val="tx1"/>
              </a:solidFill>
              <a:latin typeface="Cambria" panose="02040503050406030204" pitchFamily="18" charset="0"/>
              <a:ea typeface="Cambria" panose="02040503050406030204" pitchFamily="18" charset="0"/>
            </a:endParaRPr>
          </a:p>
        </p:txBody>
      </p:sp>
      <p:pic>
        <p:nvPicPr>
          <p:cNvPr id="4" name="Picture 2" descr="What are Data Insights: Definition &amp; Best Practices.">
            <a:extLst>
              <a:ext uri="{FF2B5EF4-FFF2-40B4-BE49-F238E27FC236}">
                <a16:creationId xmlns:a16="http://schemas.microsoft.com/office/drawing/2014/main" id="{4AB9CA67-139E-0E2B-F353-778365E6C4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4109" y="1559885"/>
            <a:ext cx="6699011" cy="227312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4 Cấp Độ Trong Phân Tích Dữ Liệu (Data Analytics) - Mastering Data Analytics">
            <a:extLst>
              <a:ext uri="{FF2B5EF4-FFF2-40B4-BE49-F238E27FC236}">
                <a16:creationId xmlns:a16="http://schemas.microsoft.com/office/drawing/2014/main" id="{E9CE1CBE-CD0E-9289-CCEE-F147E50E6E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5696" y="3559944"/>
            <a:ext cx="8295835" cy="3184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0846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 calcmode="lin" valueType="num">
                                      <p:cBhvr additive="base">
                                        <p:cTn id="7" dur="500" fill="hold"/>
                                        <p:tgtEl>
                                          <p:spTgt spid="1028"/>
                                        </p:tgtEl>
                                        <p:attrNameLst>
                                          <p:attrName>ppt_x</p:attrName>
                                        </p:attrNameLst>
                                      </p:cBhvr>
                                      <p:tavLst>
                                        <p:tav tm="0">
                                          <p:val>
                                            <p:strVal val="#ppt_x"/>
                                          </p:val>
                                        </p:tav>
                                        <p:tav tm="100000">
                                          <p:val>
                                            <p:strVal val="#ppt_x"/>
                                          </p:val>
                                        </p:tav>
                                      </p:tavLst>
                                    </p:anim>
                                    <p:anim calcmode="lin" valueType="num">
                                      <p:cBhvr additive="base">
                                        <p:cTn id="8"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ài liệu" ma:contentTypeID="0x01010050C1681D884B9E44A7A34B37C4C061F5" ma:contentTypeVersion="0" ma:contentTypeDescription="Tạo tài liệu mới." ma:contentTypeScope="" ma:versionID="cfaf6067421070fca2234e42751d7cb8">
  <xsd:schema xmlns:xsd="http://www.w3.org/2001/XMLSchema" xmlns:xs="http://www.w3.org/2001/XMLSchema" xmlns:p="http://schemas.microsoft.com/office/2006/metadata/properties" targetNamespace="http://schemas.microsoft.com/office/2006/metadata/properties" ma:root="true" ma:fieldsID="a664b36a7dd7b3722f550d395b0110e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A3FA6BB-62A1-4E15-B9DC-99BD392D7404}"/>
</file>

<file path=customXml/itemProps2.xml><?xml version="1.0" encoding="utf-8"?>
<ds:datastoreItem xmlns:ds="http://schemas.openxmlformats.org/officeDocument/2006/customXml" ds:itemID="{F70DFE3D-848D-41C9-8055-D584EC2DAD31}"/>
</file>

<file path=customXml/itemProps3.xml><?xml version="1.0" encoding="utf-8"?>
<ds:datastoreItem xmlns:ds="http://schemas.openxmlformats.org/officeDocument/2006/customXml" ds:itemID="{6E47E7F3-4900-4ED2-A68A-6327B0406D1F}"/>
</file>

<file path=docProps/app.xml><?xml version="1.0" encoding="utf-8"?>
<Properties xmlns="http://schemas.openxmlformats.org/officeDocument/2006/extended-properties" xmlns:vt="http://schemas.openxmlformats.org/officeDocument/2006/docPropsVTypes">
  <TotalTime>2981</TotalTime>
  <Words>2295</Words>
  <Application>Microsoft Macintosh PowerPoint</Application>
  <PresentationFormat>Widescreen</PresentationFormat>
  <Paragraphs>245</Paragraphs>
  <Slides>29</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Calibri</vt:lpstr>
      <vt:lpstr>Calibri Light</vt:lpstr>
      <vt:lpstr>Cambria</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Chân dung khách hàng</vt:lpstr>
      <vt:lpstr>PowerPoint Presentation</vt:lpstr>
      <vt:lpstr>B. Phân tích khách hàng rời bỏ</vt:lpstr>
      <vt:lpstr>PowerPoint Presentation</vt:lpstr>
      <vt:lpstr>PowerPoint Presentation</vt:lpstr>
      <vt:lpstr>PowerPoint Presentation</vt:lpstr>
      <vt:lpstr>PowerPoint Presentation</vt:lpstr>
      <vt:lpstr>PowerPoint Presentation</vt:lpstr>
      <vt:lpstr>PowerPoint Presentation</vt:lpstr>
      <vt:lpstr>Kiến nghị</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Thu Trang Nguyen</dc:creator>
  <cp:lastModifiedBy>Dang Van Nam</cp:lastModifiedBy>
  <cp:revision>100</cp:revision>
  <dcterms:created xsi:type="dcterms:W3CDTF">2019-05-27T08:14:11Z</dcterms:created>
  <dcterms:modified xsi:type="dcterms:W3CDTF">2024-11-13T14:23:31Z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0x01010050C1681D884B9E44A7A34B37C4C061F5</vt:lpwstr>
  </property>
</Properties>
</file>

<file path=docProps/thumbnail.jpeg>
</file>